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6" r:id="rId11"/>
    <p:sldId id="264" r:id="rId12"/>
    <p:sldId id="265" r:id="rId13"/>
  </p:sldIdLst>
  <p:sldSz cx="12166600" cy="6851650"/>
  <p:notesSz cx="12166600" cy="68516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36" autoAdjust="0"/>
  </p:normalViewPr>
  <p:slideViewPr>
    <p:cSldViewPr>
      <p:cViewPr varScale="1">
        <p:scale>
          <a:sx n="79" d="100"/>
          <a:sy n="79" d="100"/>
        </p:scale>
        <p:origin x="82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63" Type="http://schemas.openxmlformats.org/officeDocument/2006/relationships/image" Target="../media/image62.pn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58.png"/><Relationship Id="rId170" Type="http://schemas.openxmlformats.org/officeDocument/2006/relationships/image" Target="../media/image169.png"/><Relationship Id="rId191" Type="http://schemas.openxmlformats.org/officeDocument/2006/relationships/image" Target="../media/image190.pn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53" Type="http://schemas.openxmlformats.org/officeDocument/2006/relationships/image" Target="../media/image52.pn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png"/><Relationship Id="rId5" Type="http://schemas.openxmlformats.org/officeDocument/2006/relationships/image" Target="../media/image4.png"/><Relationship Id="rId95" Type="http://schemas.openxmlformats.org/officeDocument/2006/relationships/image" Target="../media/image94.png"/><Relationship Id="rId160" Type="http://schemas.openxmlformats.org/officeDocument/2006/relationships/image" Target="../media/image159.png"/><Relationship Id="rId181" Type="http://schemas.openxmlformats.org/officeDocument/2006/relationships/image" Target="../media/image180.png"/><Relationship Id="rId22" Type="http://schemas.openxmlformats.org/officeDocument/2006/relationships/image" Target="../media/image21.png"/><Relationship Id="rId43" Type="http://schemas.openxmlformats.org/officeDocument/2006/relationships/image" Target="../media/image42.pn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png"/><Relationship Id="rId85" Type="http://schemas.openxmlformats.org/officeDocument/2006/relationships/image" Target="../media/image84.png"/><Relationship Id="rId150" Type="http://schemas.openxmlformats.org/officeDocument/2006/relationships/image" Target="../media/image149.png"/><Relationship Id="rId171" Type="http://schemas.openxmlformats.org/officeDocument/2006/relationships/image" Target="../media/image170.png"/><Relationship Id="rId192" Type="http://schemas.openxmlformats.org/officeDocument/2006/relationships/image" Target="../media/image191.png"/><Relationship Id="rId12" Type="http://schemas.openxmlformats.org/officeDocument/2006/relationships/image" Target="../media/image11.png"/><Relationship Id="rId33" Type="http://schemas.openxmlformats.org/officeDocument/2006/relationships/image" Target="../media/image32.png"/><Relationship Id="rId108" Type="http://schemas.openxmlformats.org/officeDocument/2006/relationships/image" Target="../media/image107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5" Type="http://schemas.openxmlformats.org/officeDocument/2006/relationships/image" Target="../media/image74.pn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61" Type="http://schemas.openxmlformats.org/officeDocument/2006/relationships/image" Target="../media/image160.png"/><Relationship Id="rId182" Type="http://schemas.openxmlformats.org/officeDocument/2006/relationships/image" Target="../media/image181.png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119" Type="http://schemas.openxmlformats.org/officeDocument/2006/relationships/image" Target="../media/image118.png"/><Relationship Id="rId44" Type="http://schemas.openxmlformats.org/officeDocument/2006/relationships/image" Target="../media/image43.png"/><Relationship Id="rId65" Type="http://schemas.openxmlformats.org/officeDocument/2006/relationships/image" Target="../media/image64.pn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51" Type="http://schemas.openxmlformats.org/officeDocument/2006/relationships/image" Target="../media/image150.png"/><Relationship Id="rId172" Type="http://schemas.openxmlformats.org/officeDocument/2006/relationships/image" Target="../media/image171.png"/><Relationship Id="rId193" Type="http://schemas.openxmlformats.org/officeDocument/2006/relationships/image" Target="../media/image192.png"/><Relationship Id="rId13" Type="http://schemas.openxmlformats.org/officeDocument/2006/relationships/image" Target="../media/image12.png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20" Type="http://schemas.openxmlformats.org/officeDocument/2006/relationships/image" Target="../media/image119.png"/><Relationship Id="rId141" Type="http://schemas.openxmlformats.org/officeDocument/2006/relationships/image" Target="../media/image140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162" Type="http://schemas.openxmlformats.org/officeDocument/2006/relationships/image" Target="../media/image161.png"/><Relationship Id="rId183" Type="http://schemas.openxmlformats.org/officeDocument/2006/relationships/image" Target="../media/image182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png"/><Relationship Id="rId136" Type="http://schemas.openxmlformats.org/officeDocument/2006/relationships/image" Target="../media/image135.png"/><Relationship Id="rId157" Type="http://schemas.openxmlformats.org/officeDocument/2006/relationships/image" Target="../media/image156.png"/><Relationship Id="rId178" Type="http://schemas.openxmlformats.org/officeDocument/2006/relationships/image" Target="../media/image177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52" Type="http://schemas.openxmlformats.org/officeDocument/2006/relationships/image" Target="../media/image151.png"/><Relationship Id="rId173" Type="http://schemas.openxmlformats.org/officeDocument/2006/relationships/image" Target="../media/image172.png"/><Relationship Id="rId194" Type="http://schemas.openxmlformats.org/officeDocument/2006/relationships/image" Target="../media/image193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Relationship Id="rId147" Type="http://schemas.openxmlformats.org/officeDocument/2006/relationships/image" Target="../media/image146.png"/><Relationship Id="rId168" Type="http://schemas.openxmlformats.org/officeDocument/2006/relationships/image" Target="../media/image16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163" Type="http://schemas.openxmlformats.org/officeDocument/2006/relationships/image" Target="../media/image162.png"/><Relationship Id="rId184" Type="http://schemas.openxmlformats.org/officeDocument/2006/relationships/image" Target="../media/image183.png"/><Relationship Id="rId189" Type="http://schemas.openxmlformats.org/officeDocument/2006/relationships/image" Target="../media/image188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Relationship Id="rId116" Type="http://schemas.openxmlformats.org/officeDocument/2006/relationships/image" Target="../media/image115.png"/><Relationship Id="rId137" Type="http://schemas.openxmlformats.org/officeDocument/2006/relationships/image" Target="../media/image136.png"/><Relationship Id="rId158" Type="http://schemas.openxmlformats.org/officeDocument/2006/relationships/image" Target="../media/image15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53" Type="http://schemas.openxmlformats.org/officeDocument/2006/relationships/image" Target="../media/image152.png"/><Relationship Id="rId174" Type="http://schemas.openxmlformats.org/officeDocument/2006/relationships/image" Target="../media/image173.png"/><Relationship Id="rId179" Type="http://schemas.openxmlformats.org/officeDocument/2006/relationships/image" Target="../media/image178.png"/><Relationship Id="rId195" Type="http://schemas.openxmlformats.org/officeDocument/2006/relationships/image" Target="../media/image194.png"/><Relationship Id="rId190" Type="http://schemas.openxmlformats.org/officeDocument/2006/relationships/image" Target="../media/image189.pn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143" Type="http://schemas.openxmlformats.org/officeDocument/2006/relationships/image" Target="../media/image142.png"/><Relationship Id="rId148" Type="http://schemas.openxmlformats.org/officeDocument/2006/relationships/image" Target="../media/image147.png"/><Relationship Id="rId164" Type="http://schemas.openxmlformats.org/officeDocument/2006/relationships/image" Target="../media/image163.png"/><Relationship Id="rId169" Type="http://schemas.openxmlformats.org/officeDocument/2006/relationships/image" Target="../media/image168.png"/><Relationship Id="rId185" Type="http://schemas.openxmlformats.org/officeDocument/2006/relationships/image" Target="../media/image18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80" Type="http://schemas.openxmlformats.org/officeDocument/2006/relationships/image" Target="../media/image179.png"/><Relationship Id="rId26" Type="http://schemas.openxmlformats.org/officeDocument/2006/relationships/image" Target="../media/image25.png"/><Relationship Id="rId47" Type="http://schemas.openxmlformats.org/officeDocument/2006/relationships/image" Target="../media/image46.png"/><Relationship Id="rId68" Type="http://schemas.openxmlformats.org/officeDocument/2006/relationships/image" Target="../media/image67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Relationship Id="rId154" Type="http://schemas.openxmlformats.org/officeDocument/2006/relationships/image" Target="../media/image153.png"/><Relationship Id="rId175" Type="http://schemas.openxmlformats.org/officeDocument/2006/relationships/image" Target="../media/image174.png"/><Relationship Id="rId196" Type="http://schemas.openxmlformats.org/officeDocument/2006/relationships/image" Target="../media/image195.png"/><Relationship Id="rId16" Type="http://schemas.openxmlformats.org/officeDocument/2006/relationships/image" Target="../media/image15.png"/><Relationship Id="rId37" Type="http://schemas.openxmlformats.org/officeDocument/2006/relationships/image" Target="../media/image36.png"/><Relationship Id="rId58" Type="http://schemas.openxmlformats.org/officeDocument/2006/relationships/image" Target="../media/image57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44" Type="http://schemas.openxmlformats.org/officeDocument/2006/relationships/image" Target="../media/image143.png"/><Relationship Id="rId90" Type="http://schemas.openxmlformats.org/officeDocument/2006/relationships/image" Target="../media/image89.png"/><Relationship Id="rId165" Type="http://schemas.openxmlformats.org/officeDocument/2006/relationships/image" Target="../media/image164.png"/><Relationship Id="rId186" Type="http://schemas.openxmlformats.org/officeDocument/2006/relationships/image" Target="../media/image185.png"/><Relationship Id="rId27" Type="http://schemas.openxmlformats.org/officeDocument/2006/relationships/image" Target="../media/image26.png"/><Relationship Id="rId48" Type="http://schemas.openxmlformats.org/officeDocument/2006/relationships/image" Target="../media/image47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155" Type="http://schemas.openxmlformats.org/officeDocument/2006/relationships/image" Target="../media/image154.png"/><Relationship Id="rId176" Type="http://schemas.openxmlformats.org/officeDocument/2006/relationships/image" Target="../media/image175.png"/><Relationship Id="rId197" Type="http://schemas.openxmlformats.org/officeDocument/2006/relationships/image" Target="../media/image196.png"/><Relationship Id="rId17" Type="http://schemas.openxmlformats.org/officeDocument/2006/relationships/image" Target="../media/image16.png"/><Relationship Id="rId38" Type="http://schemas.openxmlformats.org/officeDocument/2006/relationships/image" Target="../media/image37.png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24" Type="http://schemas.openxmlformats.org/officeDocument/2006/relationships/image" Target="../media/image123.png"/><Relationship Id="rId70" Type="http://schemas.openxmlformats.org/officeDocument/2006/relationships/image" Target="../media/image69.png"/><Relationship Id="rId91" Type="http://schemas.openxmlformats.org/officeDocument/2006/relationships/image" Target="../media/image90.png"/><Relationship Id="rId145" Type="http://schemas.openxmlformats.org/officeDocument/2006/relationships/image" Target="../media/image144.png"/><Relationship Id="rId166" Type="http://schemas.openxmlformats.org/officeDocument/2006/relationships/image" Target="../media/image165.png"/><Relationship Id="rId187" Type="http://schemas.openxmlformats.org/officeDocument/2006/relationships/image" Target="../media/image186.png"/><Relationship Id="rId1" Type="http://schemas.openxmlformats.org/officeDocument/2006/relationships/slideMaster" Target="../slideMasters/slideMaster1.xml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60" Type="http://schemas.openxmlformats.org/officeDocument/2006/relationships/image" Target="../media/image59.png"/><Relationship Id="rId81" Type="http://schemas.openxmlformats.org/officeDocument/2006/relationships/image" Target="../media/image80.png"/><Relationship Id="rId135" Type="http://schemas.openxmlformats.org/officeDocument/2006/relationships/image" Target="../media/image134.png"/><Relationship Id="rId156" Type="http://schemas.openxmlformats.org/officeDocument/2006/relationships/image" Target="../media/image155.png"/><Relationship Id="rId177" Type="http://schemas.openxmlformats.org/officeDocument/2006/relationships/image" Target="../media/image176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50" Type="http://schemas.openxmlformats.org/officeDocument/2006/relationships/image" Target="../media/image49.png"/><Relationship Id="rId104" Type="http://schemas.openxmlformats.org/officeDocument/2006/relationships/image" Target="../media/image103.png"/><Relationship Id="rId125" Type="http://schemas.openxmlformats.org/officeDocument/2006/relationships/image" Target="../media/image124.png"/><Relationship Id="rId146" Type="http://schemas.openxmlformats.org/officeDocument/2006/relationships/image" Target="../media/image145.png"/><Relationship Id="rId167" Type="http://schemas.openxmlformats.org/officeDocument/2006/relationships/image" Target="../media/image166.png"/><Relationship Id="rId188" Type="http://schemas.openxmlformats.org/officeDocument/2006/relationships/image" Target="../media/image18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495" y="2124011"/>
            <a:ext cx="10341610" cy="1438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4990" y="3836924"/>
            <a:ext cx="8516620" cy="1712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EA5254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rgbClr val="EA525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EA5254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rgbClr val="EA525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97051" y="2180970"/>
            <a:ext cx="4608830" cy="3980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5799" y="1575879"/>
            <a:ext cx="5292471" cy="452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EA5254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rgbClr val="EA525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EA5254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2585" y="927126"/>
            <a:ext cx="1882868" cy="129181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0003" y="853439"/>
            <a:ext cx="1104900" cy="13655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0003" y="0"/>
            <a:ext cx="1104900" cy="9143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9863" y="1528571"/>
            <a:ext cx="1901951" cy="15026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6331" y="0"/>
            <a:ext cx="824484" cy="9143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44310" y="4133643"/>
            <a:ext cx="1587752" cy="149144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38435" y="4823972"/>
            <a:ext cx="1675847" cy="187400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59524" y="4811267"/>
            <a:ext cx="1825752" cy="188671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81843" y="0"/>
            <a:ext cx="1984247" cy="27127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79024" y="284025"/>
            <a:ext cx="629412" cy="119882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80548" y="1374647"/>
            <a:ext cx="627888" cy="104393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893552" y="1482851"/>
            <a:ext cx="813816" cy="125730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832591" y="2418587"/>
            <a:ext cx="874776" cy="736091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108436" y="1482851"/>
            <a:ext cx="1057655" cy="12573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629643" y="2418587"/>
            <a:ext cx="536448" cy="95097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832591" y="2740151"/>
            <a:ext cx="874776" cy="62941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203179" y="2418587"/>
            <a:ext cx="690372" cy="736091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203179" y="1374647"/>
            <a:ext cx="690372" cy="153466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282683" y="1374647"/>
            <a:ext cx="1197864" cy="153466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282683" y="2555747"/>
            <a:ext cx="920496" cy="96773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203179" y="2909315"/>
            <a:ext cx="629412" cy="121158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528048" y="2909315"/>
            <a:ext cx="829055" cy="121158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132064" y="4120895"/>
            <a:ext cx="2225039" cy="174955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32064" y="3523487"/>
            <a:ext cx="2225039" cy="128778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357103" y="3154679"/>
            <a:ext cx="1272540" cy="966215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820655" y="4120895"/>
            <a:ext cx="720851" cy="1749552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820655" y="5655563"/>
            <a:ext cx="1118616" cy="1011936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541507" y="5547359"/>
            <a:ext cx="1011936" cy="112014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820655" y="5870447"/>
            <a:ext cx="1118616" cy="969262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685276" y="5870447"/>
            <a:ext cx="1338072" cy="969263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753343" y="6667499"/>
            <a:ext cx="242316" cy="17221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685276" y="6697979"/>
            <a:ext cx="292607" cy="14173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152131" y="6697979"/>
            <a:ext cx="1613914" cy="14173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815583" y="5625083"/>
            <a:ext cx="2869691" cy="1214627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815583" y="6652259"/>
            <a:ext cx="912875" cy="187450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728716" y="6652259"/>
            <a:ext cx="256032" cy="187450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419600" y="6176771"/>
            <a:ext cx="1395984" cy="66293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906012" y="6176771"/>
            <a:ext cx="1056132" cy="66293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419600" y="6022847"/>
            <a:ext cx="1395984" cy="629411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815583" y="5562599"/>
            <a:ext cx="1043939" cy="1089660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417819" y="5562599"/>
            <a:ext cx="521208" cy="1089660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419600" y="5455919"/>
            <a:ext cx="998220" cy="720852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346704" y="5455919"/>
            <a:ext cx="1120139" cy="720852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346704" y="5900927"/>
            <a:ext cx="1072896" cy="938783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564892" y="5900927"/>
            <a:ext cx="1229868" cy="938783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564892" y="6283451"/>
            <a:ext cx="1097280" cy="556259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564892" y="5087111"/>
            <a:ext cx="781811" cy="1196340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20952" y="5087111"/>
            <a:ext cx="1549908" cy="119634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520952" y="5256275"/>
            <a:ext cx="1043940" cy="138074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147316" y="6283451"/>
            <a:ext cx="568451" cy="556259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781555" y="6283451"/>
            <a:ext cx="783336" cy="556259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69263" y="5256275"/>
            <a:ext cx="812292" cy="1380744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520952" y="4642103"/>
            <a:ext cx="1549908" cy="614171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520952" y="4642103"/>
            <a:ext cx="1165860" cy="614171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806951" y="4502417"/>
            <a:ext cx="1057655" cy="953502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3346704" y="4642103"/>
            <a:ext cx="1120139" cy="125882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070860" y="4642103"/>
            <a:ext cx="736091" cy="1258824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686811" y="4642103"/>
            <a:ext cx="1120139" cy="44500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248688" y="3612402"/>
            <a:ext cx="2015207" cy="877301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223260" y="3968495"/>
            <a:ext cx="1641348" cy="673607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686811" y="3968495"/>
            <a:ext cx="1120139" cy="673607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571246" y="2982991"/>
            <a:ext cx="667253" cy="985503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564892" y="3476243"/>
            <a:ext cx="658368" cy="1165859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827276" y="3476243"/>
            <a:ext cx="859536" cy="1181100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350008" y="2970275"/>
            <a:ext cx="888492" cy="505967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827276" y="3308603"/>
            <a:ext cx="737615" cy="134873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382268" y="3308603"/>
            <a:ext cx="967740" cy="1348739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223260" y="2555747"/>
            <a:ext cx="2040636" cy="1412748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223260" y="2555747"/>
            <a:ext cx="1013460" cy="1412748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236719" y="1528571"/>
            <a:ext cx="1533144" cy="1196339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236719" y="2555747"/>
            <a:ext cx="1027176" cy="1043940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4864607" y="3599687"/>
            <a:ext cx="644651" cy="890016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800343" y="4120895"/>
            <a:ext cx="1059179" cy="1504188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800343" y="4796027"/>
            <a:ext cx="1059179" cy="829056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5509260" y="4014215"/>
            <a:ext cx="1028699" cy="78181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5417819" y="4796027"/>
            <a:ext cx="521208" cy="1226819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4864607" y="4014215"/>
            <a:ext cx="935736" cy="781812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4466843" y="4796027"/>
            <a:ext cx="1333500" cy="1226819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4466843" y="4489703"/>
            <a:ext cx="1333500" cy="966215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5815583" y="3031235"/>
            <a:ext cx="737615" cy="1089660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5769863" y="1528571"/>
            <a:ext cx="783336" cy="1687067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5509260" y="3215639"/>
            <a:ext cx="1028699" cy="905256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4896612" y="1528571"/>
            <a:ext cx="918972" cy="1687067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5263895" y="3215639"/>
            <a:ext cx="551688" cy="798576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4896612" y="2724911"/>
            <a:ext cx="918972" cy="874776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7678183" y="2231703"/>
            <a:ext cx="1598133" cy="1014416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6553200" y="2218943"/>
            <a:ext cx="1380744" cy="1027176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6537960" y="3031235"/>
            <a:ext cx="1395983" cy="1089660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8301228" y="2555747"/>
            <a:ext cx="1226820" cy="1059180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8132064" y="3523487"/>
            <a:ext cx="1395983" cy="1287780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7933943" y="2555747"/>
            <a:ext cx="1348740" cy="1059180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6537960" y="3614927"/>
            <a:ext cx="1763268" cy="1196339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6537960" y="3246119"/>
            <a:ext cx="1763268" cy="874776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9282683" y="271271"/>
            <a:ext cx="1549907" cy="110337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9282683" y="0"/>
            <a:ext cx="1549907" cy="961643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7671815" y="961643"/>
            <a:ext cx="2808731" cy="1594103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7671815" y="853439"/>
            <a:ext cx="1610868" cy="1365503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8813291" y="0"/>
            <a:ext cx="769620" cy="961643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7994903" y="0"/>
            <a:ext cx="1287779" cy="961643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7499603" y="0"/>
            <a:ext cx="949451" cy="853439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3522218" y="6395"/>
            <a:ext cx="1327150" cy="709884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0" y="503473"/>
            <a:ext cx="1629155" cy="1179021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1648260" y="590475"/>
            <a:ext cx="1407359" cy="38640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1627632" y="0"/>
            <a:ext cx="1427988" cy="853439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2855976" y="577595"/>
            <a:ext cx="566927" cy="582168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0" y="6450"/>
            <a:ext cx="252983" cy="270917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3422904" y="132587"/>
            <a:ext cx="1426464" cy="1027176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3515868" y="0"/>
            <a:ext cx="161544" cy="132587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3442716" y="0"/>
            <a:ext cx="160020" cy="13258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3055620" y="132587"/>
            <a:ext cx="460247" cy="1027176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2720339" y="0"/>
            <a:ext cx="795527" cy="577595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3282695" y="0"/>
            <a:ext cx="233172" cy="132587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5715000" y="0"/>
            <a:ext cx="1175003" cy="914399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5475731" y="0"/>
            <a:ext cx="1414271" cy="1528571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4849368" y="0"/>
            <a:ext cx="920496" cy="1528571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4561331" y="0"/>
            <a:ext cx="734567" cy="716279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1627632" y="853439"/>
            <a:ext cx="1228344" cy="829056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1382268" y="1682495"/>
            <a:ext cx="967740" cy="1717548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1152144" y="853439"/>
            <a:ext cx="492251" cy="829056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2671571" y="976883"/>
            <a:ext cx="751331" cy="1272539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2350008" y="2249423"/>
            <a:ext cx="888492" cy="105917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1644395" y="976883"/>
            <a:ext cx="1211580" cy="1272539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1644395" y="1682495"/>
            <a:ext cx="1027176" cy="1626107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3837431" y="716279"/>
            <a:ext cx="1932432" cy="1318260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3837431" y="1528571"/>
            <a:ext cx="1932432" cy="1027176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3422904" y="716279"/>
            <a:ext cx="1426464" cy="1318260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3238499" y="2034539"/>
            <a:ext cx="998220" cy="935736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2671571" y="1159763"/>
            <a:ext cx="1165860" cy="1089660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2671571" y="2034539"/>
            <a:ext cx="1165860" cy="935736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1386840" y="0"/>
            <a:ext cx="761999" cy="853439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0" y="0"/>
            <a:ext cx="1627631" cy="85343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0" y="0"/>
            <a:ext cx="1171955" cy="399287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723899" y="1682495"/>
            <a:ext cx="920496" cy="1717548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723899" y="1682495"/>
            <a:ext cx="920496" cy="890015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0" y="606551"/>
            <a:ext cx="1152143" cy="1965960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0" y="3400043"/>
            <a:ext cx="1827275" cy="1257300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0" y="2572511"/>
            <a:ext cx="1382267" cy="1060704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0" y="841247"/>
            <a:ext cx="723899" cy="2621279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463295" y="4657343"/>
            <a:ext cx="1363980" cy="69037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0" y="3741419"/>
            <a:ext cx="1827275" cy="1606296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461771" y="5256275"/>
            <a:ext cx="1059180" cy="690372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324612" y="6530339"/>
            <a:ext cx="1472183" cy="309370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324612" y="6530339"/>
            <a:ext cx="633984" cy="309370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324612" y="5946647"/>
            <a:ext cx="1456944" cy="690372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324612" y="5347715"/>
            <a:ext cx="644651" cy="1182624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237744" y="6530339"/>
            <a:ext cx="201168" cy="309370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0" y="4098035"/>
            <a:ext cx="461771" cy="2432304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0" y="4614671"/>
            <a:ext cx="324611" cy="2225039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10939271" y="6065519"/>
            <a:ext cx="1226820" cy="774191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10939271" y="5547359"/>
            <a:ext cx="1226820" cy="1120140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10357103" y="4120895"/>
            <a:ext cx="751331" cy="1534668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10357103" y="3369563"/>
            <a:ext cx="1272540" cy="1272540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10541507" y="4642103"/>
            <a:ext cx="1011936" cy="1013459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11629643" y="2574035"/>
            <a:ext cx="536448" cy="158343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11108436" y="3369563"/>
            <a:ext cx="1057655" cy="1272540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11108436" y="4367783"/>
            <a:ext cx="1057655" cy="1179576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11553443" y="4536947"/>
            <a:ext cx="612648" cy="1010412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11553443" y="5155691"/>
            <a:ext cx="612648" cy="545592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10832591" y="271271"/>
            <a:ext cx="1104900" cy="1211579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11108436" y="946403"/>
            <a:ext cx="1057655" cy="1208531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11937491" y="409955"/>
            <a:ext cx="228600" cy="1252727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10832591" y="170687"/>
            <a:ext cx="1333500" cy="775716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11907012" y="0"/>
            <a:ext cx="259079" cy="115823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11379707" y="2467355"/>
            <a:ext cx="222503" cy="1671827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10655807" y="3191255"/>
            <a:ext cx="1510283" cy="22402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11050524" y="2863595"/>
            <a:ext cx="879348" cy="879348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10956036" y="2767583"/>
            <a:ext cx="1069848" cy="1071372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8421624" y="5708903"/>
            <a:ext cx="361188" cy="113080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8656319" y="6358127"/>
            <a:ext cx="667512" cy="481583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7880603" y="6358127"/>
            <a:ext cx="669035" cy="481582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7757160" y="6201155"/>
            <a:ext cx="1691640" cy="638554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5590031" y="5393435"/>
            <a:ext cx="166115" cy="1237488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5053583" y="5929883"/>
            <a:ext cx="1239012" cy="164592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5347716" y="5686043"/>
            <a:ext cx="650748" cy="652271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5276087" y="5615939"/>
            <a:ext cx="794003" cy="794004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2776727" y="3157727"/>
            <a:ext cx="166116" cy="1239011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2241804" y="3694175"/>
            <a:ext cx="1237488" cy="166116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2534411" y="3451859"/>
            <a:ext cx="652272" cy="650748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2462783" y="3380231"/>
            <a:ext cx="794004" cy="794003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3081527" y="2231135"/>
            <a:ext cx="237744" cy="1783080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2310383" y="3003803"/>
            <a:ext cx="1781556" cy="237743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2732532" y="2653283"/>
            <a:ext cx="937259" cy="938784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2628899" y="2551175"/>
            <a:ext cx="1143000" cy="1142999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1110996" y="0"/>
            <a:ext cx="271272" cy="352043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5876543" y="0"/>
            <a:ext cx="202691" cy="836675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5222748" y="0"/>
            <a:ext cx="1508759" cy="182879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5580887" y="0"/>
            <a:ext cx="577596" cy="478535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5795771" y="0"/>
            <a:ext cx="579120" cy="478535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5494019" y="0"/>
            <a:ext cx="967739" cy="565403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1322832" y="5553455"/>
            <a:ext cx="365760" cy="1286255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298703" y="6743699"/>
            <a:ext cx="2414016" cy="96010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1402080" y="6204203"/>
            <a:ext cx="826007" cy="635507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783335" y="6204203"/>
            <a:ext cx="826007" cy="635507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629412" y="6047231"/>
            <a:ext cx="1752600" cy="79247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5283708" y="0"/>
            <a:ext cx="6882384" cy="6839709"/>
          </a:xfrm>
          <a:prstGeom prst="rect">
            <a:avLst/>
          </a:prstGeom>
        </p:spPr>
      </p:pic>
      <p:sp>
        <p:nvSpPr>
          <p:cNvPr id="211" name="bg object 211"/>
          <p:cNvSpPr/>
          <p:nvPr/>
        </p:nvSpPr>
        <p:spPr>
          <a:xfrm>
            <a:off x="7316724" y="3831335"/>
            <a:ext cx="2931795" cy="3009900"/>
          </a:xfrm>
          <a:custGeom>
            <a:avLst/>
            <a:gdLst/>
            <a:ahLst/>
            <a:cxnLst/>
            <a:rect l="l" t="t" r="r" b="b"/>
            <a:pathLst>
              <a:path w="2931795" h="3009900">
                <a:moveTo>
                  <a:pt x="1350264" y="3009404"/>
                </a:moveTo>
                <a:lnTo>
                  <a:pt x="207899" y="1150874"/>
                </a:lnTo>
                <a:lnTo>
                  <a:pt x="0" y="1425194"/>
                </a:lnTo>
                <a:lnTo>
                  <a:pt x="973455" y="3009404"/>
                </a:lnTo>
                <a:lnTo>
                  <a:pt x="1350264" y="3009404"/>
                </a:lnTo>
                <a:close/>
              </a:path>
              <a:path w="2931795" h="3009900">
                <a:moveTo>
                  <a:pt x="2173478" y="3009404"/>
                </a:moveTo>
                <a:lnTo>
                  <a:pt x="672465" y="549402"/>
                </a:lnTo>
                <a:lnTo>
                  <a:pt x="465328" y="822071"/>
                </a:lnTo>
                <a:lnTo>
                  <a:pt x="1799336" y="3009404"/>
                </a:lnTo>
                <a:lnTo>
                  <a:pt x="2173478" y="3009404"/>
                </a:lnTo>
                <a:close/>
              </a:path>
              <a:path w="2931795" h="3009900">
                <a:moveTo>
                  <a:pt x="2931795" y="3009404"/>
                </a:moveTo>
                <a:lnTo>
                  <a:pt x="1093089" y="0"/>
                </a:lnTo>
                <a:lnTo>
                  <a:pt x="884936" y="272288"/>
                </a:lnTo>
                <a:lnTo>
                  <a:pt x="2556510" y="3009404"/>
                </a:lnTo>
                <a:lnTo>
                  <a:pt x="2931795" y="3009404"/>
                </a:lnTo>
                <a:close/>
              </a:path>
            </a:pathLst>
          </a:custGeom>
          <a:solidFill>
            <a:srgbClr val="424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7316724" y="3829824"/>
            <a:ext cx="4849495" cy="1426210"/>
          </a:xfrm>
          <a:custGeom>
            <a:avLst/>
            <a:gdLst/>
            <a:ahLst/>
            <a:cxnLst/>
            <a:rect l="l" t="t" r="r" b="b"/>
            <a:pathLst>
              <a:path w="4849495" h="1426210">
                <a:moveTo>
                  <a:pt x="4849355" y="1151877"/>
                </a:moveTo>
                <a:lnTo>
                  <a:pt x="207899" y="1151750"/>
                </a:lnTo>
                <a:lnTo>
                  <a:pt x="0" y="1426197"/>
                </a:lnTo>
                <a:lnTo>
                  <a:pt x="4849355" y="1426197"/>
                </a:lnTo>
                <a:lnTo>
                  <a:pt x="4849355" y="1151877"/>
                </a:lnTo>
                <a:close/>
              </a:path>
              <a:path w="4849495" h="1426210">
                <a:moveTo>
                  <a:pt x="4849355" y="549783"/>
                </a:moveTo>
                <a:lnTo>
                  <a:pt x="672338" y="549897"/>
                </a:lnTo>
                <a:lnTo>
                  <a:pt x="465201" y="822693"/>
                </a:lnTo>
                <a:lnTo>
                  <a:pt x="4849355" y="822693"/>
                </a:lnTo>
                <a:lnTo>
                  <a:pt x="4849355" y="549783"/>
                </a:lnTo>
                <a:close/>
              </a:path>
              <a:path w="4849495" h="1426210">
                <a:moveTo>
                  <a:pt x="4849355" y="0"/>
                </a:moveTo>
                <a:lnTo>
                  <a:pt x="1092327" y="114"/>
                </a:lnTo>
                <a:lnTo>
                  <a:pt x="884174" y="272529"/>
                </a:lnTo>
                <a:lnTo>
                  <a:pt x="4849355" y="272656"/>
                </a:lnTo>
                <a:lnTo>
                  <a:pt x="4849355" y="0"/>
                </a:lnTo>
                <a:close/>
              </a:path>
            </a:pathLst>
          </a:custGeom>
          <a:solidFill>
            <a:srgbClr val="EA5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2351532" y="6044183"/>
            <a:ext cx="408305" cy="118745"/>
          </a:xfrm>
          <a:custGeom>
            <a:avLst/>
            <a:gdLst/>
            <a:ahLst/>
            <a:cxnLst/>
            <a:rect l="l" t="t" r="r" b="b"/>
            <a:pathLst>
              <a:path w="408305" h="118745">
                <a:moveTo>
                  <a:pt x="408050" y="0"/>
                </a:moveTo>
                <a:lnTo>
                  <a:pt x="37592" y="0"/>
                </a:lnTo>
                <a:lnTo>
                  <a:pt x="32893" y="31750"/>
                </a:lnTo>
                <a:lnTo>
                  <a:pt x="24892" y="62141"/>
                </a:lnTo>
                <a:lnTo>
                  <a:pt x="13843" y="91046"/>
                </a:lnTo>
                <a:lnTo>
                  <a:pt x="0" y="118313"/>
                </a:lnTo>
                <a:lnTo>
                  <a:pt x="339344" y="118313"/>
                </a:lnTo>
                <a:lnTo>
                  <a:pt x="408050" y="0"/>
                </a:lnTo>
                <a:close/>
              </a:path>
            </a:pathLst>
          </a:custGeom>
          <a:solidFill>
            <a:srgbClr val="EA5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2302763" y="5803391"/>
            <a:ext cx="595630" cy="120014"/>
          </a:xfrm>
          <a:custGeom>
            <a:avLst/>
            <a:gdLst/>
            <a:ahLst/>
            <a:cxnLst/>
            <a:rect l="l" t="t" r="r" b="b"/>
            <a:pathLst>
              <a:path w="595630" h="120014">
                <a:moveTo>
                  <a:pt x="595503" y="0"/>
                </a:moveTo>
                <a:lnTo>
                  <a:pt x="0" y="0"/>
                </a:lnTo>
                <a:lnTo>
                  <a:pt x="23113" y="26073"/>
                </a:lnTo>
                <a:lnTo>
                  <a:pt x="43180" y="54889"/>
                </a:lnTo>
                <a:lnTo>
                  <a:pt x="59690" y="86232"/>
                </a:lnTo>
                <a:lnTo>
                  <a:pt x="72643" y="119837"/>
                </a:lnTo>
                <a:lnTo>
                  <a:pt x="526669" y="119837"/>
                </a:lnTo>
                <a:lnTo>
                  <a:pt x="595503" y="0"/>
                </a:lnTo>
                <a:close/>
              </a:path>
            </a:pathLst>
          </a:custGeom>
          <a:solidFill>
            <a:srgbClr val="EA5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1795272" y="5803391"/>
            <a:ext cx="508634" cy="506095"/>
          </a:xfrm>
          <a:custGeom>
            <a:avLst/>
            <a:gdLst/>
            <a:ahLst/>
            <a:cxnLst/>
            <a:rect l="l" t="t" r="r" b="b"/>
            <a:pathLst>
              <a:path w="508635" h="506095">
                <a:moveTo>
                  <a:pt x="508508" y="253936"/>
                </a:moveTo>
                <a:lnTo>
                  <a:pt x="504317" y="207162"/>
                </a:lnTo>
                <a:lnTo>
                  <a:pt x="492506" y="163601"/>
                </a:lnTo>
                <a:lnTo>
                  <a:pt x="473583" y="123875"/>
                </a:lnTo>
                <a:lnTo>
                  <a:pt x="469519" y="118186"/>
                </a:lnTo>
                <a:lnTo>
                  <a:pt x="448437" y="88569"/>
                </a:lnTo>
                <a:lnTo>
                  <a:pt x="417703" y="58318"/>
                </a:lnTo>
                <a:lnTo>
                  <a:pt x="388874" y="38315"/>
                </a:lnTo>
                <a:lnTo>
                  <a:pt x="388874" y="252895"/>
                </a:lnTo>
                <a:lnTo>
                  <a:pt x="382016" y="295465"/>
                </a:lnTo>
                <a:lnTo>
                  <a:pt x="362839" y="332435"/>
                </a:lnTo>
                <a:lnTo>
                  <a:pt x="333756" y="361607"/>
                </a:lnTo>
                <a:lnTo>
                  <a:pt x="296799" y="380720"/>
                </a:lnTo>
                <a:lnTo>
                  <a:pt x="254254" y="387591"/>
                </a:lnTo>
                <a:lnTo>
                  <a:pt x="211709" y="380720"/>
                </a:lnTo>
                <a:lnTo>
                  <a:pt x="174625" y="361607"/>
                </a:lnTo>
                <a:lnTo>
                  <a:pt x="145542" y="332435"/>
                </a:lnTo>
                <a:lnTo>
                  <a:pt x="126365" y="295465"/>
                </a:lnTo>
                <a:lnTo>
                  <a:pt x="119507" y="252895"/>
                </a:lnTo>
                <a:lnTo>
                  <a:pt x="126365" y="210324"/>
                </a:lnTo>
                <a:lnTo>
                  <a:pt x="145542" y="173329"/>
                </a:lnTo>
                <a:lnTo>
                  <a:pt x="174625" y="144170"/>
                </a:lnTo>
                <a:lnTo>
                  <a:pt x="211709" y="125044"/>
                </a:lnTo>
                <a:lnTo>
                  <a:pt x="254254" y="118186"/>
                </a:lnTo>
                <a:lnTo>
                  <a:pt x="296799" y="125044"/>
                </a:lnTo>
                <a:lnTo>
                  <a:pt x="333756" y="144170"/>
                </a:lnTo>
                <a:lnTo>
                  <a:pt x="362839" y="173329"/>
                </a:lnTo>
                <a:lnTo>
                  <a:pt x="382016" y="210324"/>
                </a:lnTo>
                <a:lnTo>
                  <a:pt x="388874" y="252895"/>
                </a:lnTo>
                <a:lnTo>
                  <a:pt x="388874" y="38315"/>
                </a:lnTo>
                <a:lnTo>
                  <a:pt x="382270" y="33718"/>
                </a:lnTo>
                <a:lnTo>
                  <a:pt x="342519" y="15392"/>
                </a:lnTo>
                <a:lnTo>
                  <a:pt x="299593" y="3949"/>
                </a:lnTo>
                <a:lnTo>
                  <a:pt x="253873" y="0"/>
                </a:lnTo>
                <a:lnTo>
                  <a:pt x="208280" y="3949"/>
                </a:lnTo>
                <a:lnTo>
                  <a:pt x="165227" y="15392"/>
                </a:lnTo>
                <a:lnTo>
                  <a:pt x="125730" y="33718"/>
                </a:lnTo>
                <a:lnTo>
                  <a:pt x="90297" y="58318"/>
                </a:lnTo>
                <a:lnTo>
                  <a:pt x="59690" y="88569"/>
                </a:lnTo>
                <a:lnTo>
                  <a:pt x="34671" y="123875"/>
                </a:lnTo>
                <a:lnTo>
                  <a:pt x="15875" y="163601"/>
                </a:lnTo>
                <a:lnTo>
                  <a:pt x="4064" y="207162"/>
                </a:lnTo>
                <a:lnTo>
                  <a:pt x="0" y="253936"/>
                </a:lnTo>
                <a:lnTo>
                  <a:pt x="4064" y="300634"/>
                </a:lnTo>
                <a:lnTo>
                  <a:pt x="15875" y="343992"/>
                </a:lnTo>
                <a:lnTo>
                  <a:pt x="34671" y="383451"/>
                </a:lnTo>
                <a:lnTo>
                  <a:pt x="59690" y="418414"/>
                </a:lnTo>
                <a:lnTo>
                  <a:pt x="90297" y="448322"/>
                </a:lnTo>
                <a:lnTo>
                  <a:pt x="125730" y="472592"/>
                </a:lnTo>
                <a:lnTo>
                  <a:pt x="165227" y="490639"/>
                </a:lnTo>
                <a:lnTo>
                  <a:pt x="208280" y="501891"/>
                </a:lnTo>
                <a:lnTo>
                  <a:pt x="253873" y="505764"/>
                </a:lnTo>
                <a:lnTo>
                  <a:pt x="299593" y="501815"/>
                </a:lnTo>
                <a:lnTo>
                  <a:pt x="342519" y="490385"/>
                </a:lnTo>
                <a:lnTo>
                  <a:pt x="382270" y="472122"/>
                </a:lnTo>
                <a:lnTo>
                  <a:pt x="417703" y="447624"/>
                </a:lnTo>
                <a:lnTo>
                  <a:pt x="448437" y="417550"/>
                </a:lnTo>
                <a:lnTo>
                  <a:pt x="473583" y="382511"/>
                </a:lnTo>
                <a:lnTo>
                  <a:pt x="492506" y="343141"/>
                </a:lnTo>
                <a:lnTo>
                  <a:pt x="504317" y="300075"/>
                </a:lnTo>
                <a:lnTo>
                  <a:pt x="508508" y="253936"/>
                </a:lnTo>
                <a:close/>
              </a:path>
            </a:pathLst>
          </a:custGeom>
          <a:solidFill>
            <a:srgbClr val="444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873252" y="5803391"/>
            <a:ext cx="367030" cy="506095"/>
          </a:xfrm>
          <a:custGeom>
            <a:avLst/>
            <a:gdLst/>
            <a:ahLst/>
            <a:cxnLst/>
            <a:rect l="l" t="t" r="r" b="b"/>
            <a:pathLst>
              <a:path w="367030" h="506095">
                <a:moveTo>
                  <a:pt x="201968" y="0"/>
                </a:moveTo>
                <a:lnTo>
                  <a:pt x="0" y="0"/>
                </a:lnTo>
                <a:lnTo>
                  <a:pt x="0" y="505891"/>
                </a:lnTo>
                <a:lnTo>
                  <a:pt x="122034" y="505891"/>
                </a:lnTo>
                <a:lnTo>
                  <a:pt x="122034" y="356831"/>
                </a:lnTo>
                <a:lnTo>
                  <a:pt x="201968" y="356831"/>
                </a:lnTo>
                <a:lnTo>
                  <a:pt x="255015" y="349948"/>
                </a:lnTo>
                <a:lnTo>
                  <a:pt x="298551" y="330936"/>
                </a:lnTo>
                <a:lnTo>
                  <a:pt x="332574" y="302196"/>
                </a:lnTo>
                <a:lnTo>
                  <a:pt x="357073" y="266179"/>
                </a:lnTo>
                <a:lnTo>
                  <a:pt x="366128" y="241465"/>
                </a:lnTo>
                <a:lnTo>
                  <a:pt x="122034" y="241465"/>
                </a:lnTo>
                <a:lnTo>
                  <a:pt x="122034" y="118935"/>
                </a:lnTo>
                <a:lnTo>
                  <a:pt x="366928" y="118935"/>
                </a:lnTo>
                <a:lnTo>
                  <a:pt x="358965" y="95326"/>
                </a:lnTo>
                <a:lnTo>
                  <a:pt x="334708" y="57683"/>
                </a:lnTo>
                <a:lnTo>
                  <a:pt x="300443" y="27444"/>
                </a:lnTo>
                <a:lnTo>
                  <a:pt x="256209" y="7315"/>
                </a:lnTo>
                <a:lnTo>
                  <a:pt x="201968" y="0"/>
                </a:lnTo>
                <a:close/>
              </a:path>
            </a:pathLst>
          </a:custGeom>
          <a:solidFill>
            <a:srgbClr val="444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7" name="bg object 217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1075220" y="5922327"/>
            <a:ext cx="175552" cy="122529"/>
          </a:xfrm>
          <a:prstGeom prst="rect">
            <a:avLst/>
          </a:prstGeom>
        </p:spPr>
      </p:pic>
      <p:sp>
        <p:nvSpPr>
          <p:cNvPr id="218" name="bg object 218"/>
          <p:cNvSpPr/>
          <p:nvPr/>
        </p:nvSpPr>
        <p:spPr>
          <a:xfrm>
            <a:off x="1335024" y="5803391"/>
            <a:ext cx="389890" cy="506095"/>
          </a:xfrm>
          <a:custGeom>
            <a:avLst/>
            <a:gdLst/>
            <a:ahLst/>
            <a:cxnLst/>
            <a:rect l="l" t="t" r="r" b="b"/>
            <a:pathLst>
              <a:path w="389889" h="506095">
                <a:moveTo>
                  <a:pt x="389890" y="505053"/>
                </a:moveTo>
                <a:lnTo>
                  <a:pt x="290449" y="356831"/>
                </a:lnTo>
                <a:lnTo>
                  <a:pt x="279908" y="341122"/>
                </a:lnTo>
                <a:lnTo>
                  <a:pt x="322326" y="313182"/>
                </a:lnTo>
                <a:lnTo>
                  <a:pt x="352933" y="275094"/>
                </a:lnTo>
                <a:lnTo>
                  <a:pt x="366903" y="241465"/>
                </a:lnTo>
                <a:lnTo>
                  <a:pt x="122301" y="241465"/>
                </a:lnTo>
                <a:lnTo>
                  <a:pt x="122301" y="118935"/>
                </a:lnTo>
                <a:lnTo>
                  <a:pt x="367665" y="118935"/>
                </a:lnTo>
                <a:lnTo>
                  <a:pt x="359664" y="95326"/>
                </a:lnTo>
                <a:lnTo>
                  <a:pt x="335407" y="57683"/>
                </a:lnTo>
                <a:lnTo>
                  <a:pt x="301117" y="27444"/>
                </a:lnTo>
                <a:lnTo>
                  <a:pt x="256794" y="7315"/>
                </a:lnTo>
                <a:lnTo>
                  <a:pt x="202438" y="0"/>
                </a:lnTo>
                <a:lnTo>
                  <a:pt x="0" y="0"/>
                </a:lnTo>
                <a:lnTo>
                  <a:pt x="0" y="505879"/>
                </a:lnTo>
                <a:lnTo>
                  <a:pt x="122301" y="505879"/>
                </a:lnTo>
                <a:lnTo>
                  <a:pt x="122301" y="356831"/>
                </a:lnTo>
                <a:lnTo>
                  <a:pt x="155575" y="356831"/>
                </a:lnTo>
                <a:lnTo>
                  <a:pt x="255143" y="505053"/>
                </a:lnTo>
                <a:lnTo>
                  <a:pt x="389890" y="505053"/>
                </a:lnTo>
                <a:close/>
              </a:path>
            </a:pathLst>
          </a:custGeom>
          <a:solidFill>
            <a:srgbClr val="444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9" name="bg object 219"/>
          <p:cNvPicPr/>
          <p:nvPr/>
        </p:nvPicPr>
        <p:blipFill>
          <a:blip r:embed="rId197" cstate="print"/>
          <a:stretch>
            <a:fillRect/>
          </a:stretch>
        </p:blipFill>
        <p:spPr>
          <a:xfrm>
            <a:off x="1537462" y="5922327"/>
            <a:ext cx="175894" cy="122529"/>
          </a:xfrm>
          <a:prstGeom prst="rect">
            <a:avLst/>
          </a:prstGeom>
        </p:spPr>
      </p:pic>
      <p:sp>
        <p:nvSpPr>
          <p:cNvPr id="220" name="bg object 220"/>
          <p:cNvSpPr/>
          <p:nvPr/>
        </p:nvSpPr>
        <p:spPr>
          <a:xfrm>
            <a:off x="873252" y="6306311"/>
            <a:ext cx="1735455" cy="120650"/>
          </a:xfrm>
          <a:custGeom>
            <a:avLst/>
            <a:gdLst/>
            <a:ahLst/>
            <a:cxnLst/>
            <a:rect l="l" t="t" r="r" b="b"/>
            <a:pathLst>
              <a:path w="1735455" h="120650">
                <a:moveTo>
                  <a:pt x="1735454" y="0"/>
                </a:moveTo>
                <a:lnTo>
                  <a:pt x="0" y="279"/>
                </a:lnTo>
                <a:lnTo>
                  <a:pt x="0" y="120116"/>
                </a:lnTo>
                <a:lnTo>
                  <a:pt x="1666366" y="119837"/>
                </a:lnTo>
                <a:lnTo>
                  <a:pt x="1735454" y="0"/>
                </a:lnTo>
                <a:close/>
              </a:path>
            </a:pathLst>
          </a:custGeom>
          <a:solidFill>
            <a:srgbClr val="EA52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914400" y="6326136"/>
            <a:ext cx="1348740" cy="68580"/>
          </a:xfrm>
          <a:custGeom>
            <a:avLst/>
            <a:gdLst/>
            <a:ahLst/>
            <a:cxnLst/>
            <a:rect l="l" t="t" r="r" b="b"/>
            <a:pathLst>
              <a:path w="1348739" h="68579">
                <a:moveTo>
                  <a:pt x="35090" y="13322"/>
                </a:moveTo>
                <a:lnTo>
                  <a:pt x="0" y="13322"/>
                </a:lnTo>
                <a:lnTo>
                  <a:pt x="0" y="67183"/>
                </a:lnTo>
                <a:lnTo>
                  <a:pt x="13042" y="67183"/>
                </a:lnTo>
                <a:lnTo>
                  <a:pt x="13042" y="25857"/>
                </a:lnTo>
                <a:lnTo>
                  <a:pt x="35090" y="25857"/>
                </a:lnTo>
                <a:lnTo>
                  <a:pt x="35090" y="13322"/>
                </a:lnTo>
                <a:close/>
              </a:path>
              <a:path w="1348739" h="68579">
                <a:moveTo>
                  <a:pt x="125539" y="32232"/>
                </a:moveTo>
                <a:lnTo>
                  <a:pt x="120853" y="19227"/>
                </a:lnTo>
                <a:lnTo>
                  <a:pt x="114884" y="16713"/>
                </a:lnTo>
                <a:lnTo>
                  <a:pt x="114884" y="26085"/>
                </a:lnTo>
                <a:lnTo>
                  <a:pt x="114884" y="38773"/>
                </a:lnTo>
                <a:lnTo>
                  <a:pt x="99415" y="38773"/>
                </a:lnTo>
                <a:lnTo>
                  <a:pt x="99415" y="26085"/>
                </a:lnTo>
                <a:lnTo>
                  <a:pt x="114884" y="26085"/>
                </a:lnTo>
                <a:lnTo>
                  <a:pt x="114884" y="16713"/>
                </a:lnTo>
                <a:lnTo>
                  <a:pt x="106807" y="13309"/>
                </a:lnTo>
                <a:lnTo>
                  <a:pt x="86360" y="13309"/>
                </a:lnTo>
                <a:lnTo>
                  <a:pt x="86360" y="67170"/>
                </a:lnTo>
                <a:lnTo>
                  <a:pt x="99415" y="67170"/>
                </a:lnTo>
                <a:lnTo>
                  <a:pt x="99415" y="51168"/>
                </a:lnTo>
                <a:lnTo>
                  <a:pt x="106807" y="51168"/>
                </a:lnTo>
                <a:lnTo>
                  <a:pt x="120840" y="45262"/>
                </a:lnTo>
                <a:lnTo>
                  <a:pt x="123177" y="38773"/>
                </a:lnTo>
                <a:lnTo>
                  <a:pt x="125539" y="32232"/>
                </a:lnTo>
                <a:close/>
              </a:path>
              <a:path w="1348739" h="68579">
                <a:moveTo>
                  <a:pt x="222910" y="13309"/>
                </a:moveTo>
                <a:lnTo>
                  <a:pt x="208419" y="13309"/>
                </a:lnTo>
                <a:lnTo>
                  <a:pt x="203542" y="24701"/>
                </a:lnTo>
                <a:lnTo>
                  <a:pt x="199796" y="35001"/>
                </a:lnTo>
                <a:lnTo>
                  <a:pt x="195453" y="24536"/>
                </a:lnTo>
                <a:lnTo>
                  <a:pt x="190042" y="13309"/>
                </a:lnTo>
                <a:lnTo>
                  <a:pt x="175539" y="13309"/>
                </a:lnTo>
                <a:lnTo>
                  <a:pt x="192709" y="48933"/>
                </a:lnTo>
                <a:lnTo>
                  <a:pt x="184772" y="67246"/>
                </a:lnTo>
                <a:lnTo>
                  <a:pt x="198882" y="67246"/>
                </a:lnTo>
                <a:lnTo>
                  <a:pt x="222910" y="13309"/>
                </a:lnTo>
                <a:close/>
              </a:path>
              <a:path w="1348739" h="68579">
                <a:moveTo>
                  <a:pt x="313461" y="13309"/>
                </a:moveTo>
                <a:lnTo>
                  <a:pt x="273329" y="13309"/>
                </a:lnTo>
                <a:lnTo>
                  <a:pt x="273329" y="67170"/>
                </a:lnTo>
                <a:lnTo>
                  <a:pt x="286385" y="67170"/>
                </a:lnTo>
                <a:lnTo>
                  <a:pt x="286385" y="26009"/>
                </a:lnTo>
                <a:lnTo>
                  <a:pt x="300405" y="26009"/>
                </a:lnTo>
                <a:lnTo>
                  <a:pt x="300405" y="67170"/>
                </a:lnTo>
                <a:lnTo>
                  <a:pt x="313461" y="67170"/>
                </a:lnTo>
                <a:lnTo>
                  <a:pt x="313461" y="13309"/>
                </a:lnTo>
                <a:close/>
              </a:path>
              <a:path w="1348739" h="68579">
                <a:moveTo>
                  <a:pt x="405511" y="13309"/>
                </a:moveTo>
                <a:lnTo>
                  <a:pt x="365379" y="13309"/>
                </a:lnTo>
                <a:lnTo>
                  <a:pt x="365379" y="67170"/>
                </a:lnTo>
                <a:lnTo>
                  <a:pt x="378333" y="67170"/>
                </a:lnTo>
                <a:lnTo>
                  <a:pt x="378333" y="26009"/>
                </a:lnTo>
                <a:lnTo>
                  <a:pt x="392430" y="26009"/>
                </a:lnTo>
                <a:lnTo>
                  <a:pt x="392430" y="67170"/>
                </a:lnTo>
                <a:lnTo>
                  <a:pt x="405511" y="67170"/>
                </a:lnTo>
                <a:lnTo>
                  <a:pt x="405511" y="13309"/>
                </a:lnTo>
                <a:close/>
              </a:path>
              <a:path w="1348739" h="68579">
                <a:moveTo>
                  <a:pt x="509016" y="67170"/>
                </a:moveTo>
                <a:lnTo>
                  <a:pt x="505841" y="59245"/>
                </a:lnTo>
                <a:lnTo>
                  <a:pt x="500888" y="47002"/>
                </a:lnTo>
                <a:lnTo>
                  <a:pt x="495681" y="34391"/>
                </a:lnTo>
                <a:lnTo>
                  <a:pt x="486791" y="12687"/>
                </a:lnTo>
                <a:lnTo>
                  <a:pt x="486664" y="12687"/>
                </a:lnTo>
                <a:lnTo>
                  <a:pt x="486664" y="47002"/>
                </a:lnTo>
                <a:lnTo>
                  <a:pt x="477901" y="47002"/>
                </a:lnTo>
                <a:lnTo>
                  <a:pt x="478282" y="45770"/>
                </a:lnTo>
                <a:lnTo>
                  <a:pt x="482219" y="34391"/>
                </a:lnTo>
                <a:lnTo>
                  <a:pt x="486664" y="47002"/>
                </a:lnTo>
                <a:lnTo>
                  <a:pt x="486664" y="12687"/>
                </a:lnTo>
                <a:lnTo>
                  <a:pt x="477520" y="12687"/>
                </a:lnTo>
                <a:lnTo>
                  <a:pt x="456184" y="67170"/>
                </a:lnTo>
                <a:lnTo>
                  <a:pt x="470154" y="67170"/>
                </a:lnTo>
                <a:lnTo>
                  <a:pt x="473075" y="59245"/>
                </a:lnTo>
                <a:lnTo>
                  <a:pt x="491363" y="59245"/>
                </a:lnTo>
                <a:lnTo>
                  <a:pt x="494284" y="67170"/>
                </a:lnTo>
                <a:lnTo>
                  <a:pt x="509016" y="67170"/>
                </a:lnTo>
                <a:close/>
              </a:path>
              <a:path w="1348739" h="68579">
                <a:moveTo>
                  <a:pt x="670560" y="66484"/>
                </a:moveTo>
                <a:lnTo>
                  <a:pt x="649859" y="40081"/>
                </a:lnTo>
                <a:lnTo>
                  <a:pt x="668782" y="14071"/>
                </a:lnTo>
                <a:lnTo>
                  <a:pt x="668782" y="13309"/>
                </a:lnTo>
                <a:lnTo>
                  <a:pt x="653288" y="13309"/>
                </a:lnTo>
                <a:lnTo>
                  <a:pt x="638556" y="34239"/>
                </a:lnTo>
                <a:lnTo>
                  <a:pt x="638556" y="13309"/>
                </a:lnTo>
                <a:lnTo>
                  <a:pt x="625475" y="13309"/>
                </a:lnTo>
                <a:lnTo>
                  <a:pt x="625475" y="67183"/>
                </a:lnTo>
                <a:lnTo>
                  <a:pt x="638556" y="67183"/>
                </a:lnTo>
                <a:lnTo>
                  <a:pt x="638556" y="46316"/>
                </a:lnTo>
                <a:lnTo>
                  <a:pt x="654431" y="67183"/>
                </a:lnTo>
                <a:lnTo>
                  <a:pt x="670560" y="67183"/>
                </a:lnTo>
                <a:lnTo>
                  <a:pt x="670560" y="66484"/>
                </a:lnTo>
                <a:close/>
              </a:path>
              <a:path w="1348739" h="68579">
                <a:moveTo>
                  <a:pt x="775843" y="40309"/>
                </a:moveTo>
                <a:lnTo>
                  <a:pt x="773684" y="29273"/>
                </a:lnTo>
                <a:lnTo>
                  <a:pt x="770763" y="25044"/>
                </a:lnTo>
                <a:lnTo>
                  <a:pt x="767715" y="20447"/>
                </a:lnTo>
                <a:lnTo>
                  <a:pt x="762762" y="17119"/>
                </a:lnTo>
                <a:lnTo>
                  <a:pt x="762762" y="40309"/>
                </a:lnTo>
                <a:lnTo>
                  <a:pt x="758190" y="51689"/>
                </a:lnTo>
                <a:lnTo>
                  <a:pt x="748157" y="55499"/>
                </a:lnTo>
                <a:lnTo>
                  <a:pt x="737997" y="51727"/>
                </a:lnTo>
                <a:lnTo>
                  <a:pt x="733539" y="40309"/>
                </a:lnTo>
                <a:lnTo>
                  <a:pt x="737997" y="28854"/>
                </a:lnTo>
                <a:lnTo>
                  <a:pt x="748157" y="25044"/>
                </a:lnTo>
                <a:lnTo>
                  <a:pt x="758190" y="28879"/>
                </a:lnTo>
                <a:lnTo>
                  <a:pt x="762762" y="40309"/>
                </a:lnTo>
                <a:lnTo>
                  <a:pt x="762762" y="17119"/>
                </a:lnTo>
                <a:lnTo>
                  <a:pt x="758952" y="14592"/>
                </a:lnTo>
                <a:lnTo>
                  <a:pt x="748157" y="12458"/>
                </a:lnTo>
                <a:lnTo>
                  <a:pt x="737362" y="14592"/>
                </a:lnTo>
                <a:lnTo>
                  <a:pt x="728599" y="20447"/>
                </a:lnTo>
                <a:lnTo>
                  <a:pt x="722630" y="29273"/>
                </a:lnTo>
                <a:lnTo>
                  <a:pt x="720458" y="40309"/>
                </a:lnTo>
                <a:lnTo>
                  <a:pt x="722630" y="51320"/>
                </a:lnTo>
                <a:lnTo>
                  <a:pt x="728599" y="60083"/>
                </a:lnTo>
                <a:lnTo>
                  <a:pt x="737362" y="65862"/>
                </a:lnTo>
                <a:lnTo>
                  <a:pt x="748157" y="67957"/>
                </a:lnTo>
                <a:lnTo>
                  <a:pt x="758952" y="65836"/>
                </a:lnTo>
                <a:lnTo>
                  <a:pt x="767715" y="59994"/>
                </a:lnTo>
                <a:lnTo>
                  <a:pt x="770763" y="55499"/>
                </a:lnTo>
                <a:lnTo>
                  <a:pt x="773684" y="51219"/>
                </a:lnTo>
                <a:lnTo>
                  <a:pt x="775843" y="40309"/>
                </a:lnTo>
                <a:close/>
              </a:path>
              <a:path w="1348739" h="68579">
                <a:moveTo>
                  <a:pt x="875792" y="13322"/>
                </a:moveTo>
                <a:lnTo>
                  <a:pt x="865505" y="13322"/>
                </a:lnTo>
                <a:lnTo>
                  <a:pt x="851535" y="34163"/>
                </a:lnTo>
                <a:lnTo>
                  <a:pt x="837438" y="13322"/>
                </a:lnTo>
                <a:lnTo>
                  <a:pt x="827151" y="13322"/>
                </a:lnTo>
                <a:lnTo>
                  <a:pt x="827151" y="67183"/>
                </a:lnTo>
                <a:lnTo>
                  <a:pt x="840105" y="67183"/>
                </a:lnTo>
                <a:lnTo>
                  <a:pt x="840105" y="40398"/>
                </a:lnTo>
                <a:lnTo>
                  <a:pt x="847852" y="52019"/>
                </a:lnTo>
                <a:lnTo>
                  <a:pt x="855091" y="52019"/>
                </a:lnTo>
                <a:lnTo>
                  <a:pt x="862838" y="40563"/>
                </a:lnTo>
                <a:lnTo>
                  <a:pt x="862838" y="67183"/>
                </a:lnTo>
                <a:lnTo>
                  <a:pt x="875792" y="67183"/>
                </a:lnTo>
                <a:lnTo>
                  <a:pt x="875792" y="13322"/>
                </a:lnTo>
                <a:close/>
              </a:path>
              <a:path w="1348739" h="68579">
                <a:moveTo>
                  <a:pt x="967740" y="13309"/>
                </a:moveTo>
                <a:lnTo>
                  <a:pt x="927608" y="13309"/>
                </a:lnTo>
                <a:lnTo>
                  <a:pt x="927608" y="67170"/>
                </a:lnTo>
                <a:lnTo>
                  <a:pt x="940689" y="67170"/>
                </a:lnTo>
                <a:lnTo>
                  <a:pt x="940689" y="26009"/>
                </a:lnTo>
                <a:lnTo>
                  <a:pt x="954659" y="26009"/>
                </a:lnTo>
                <a:lnTo>
                  <a:pt x="954659" y="67170"/>
                </a:lnTo>
                <a:lnTo>
                  <a:pt x="967740" y="67170"/>
                </a:lnTo>
                <a:lnTo>
                  <a:pt x="967740" y="13309"/>
                </a:lnTo>
                <a:close/>
              </a:path>
              <a:path w="1348739" h="68579">
                <a:moveTo>
                  <a:pt x="1071372" y="67170"/>
                </a:moveTo>
                <a:lnTo>
                  <a:pt x="1068070" y="59245"/>
                </a:lnTo>
                <a:lnTo>
                  <a:pt x="1063117" y="47002"/>
                </a:lnTo>
                <a:lnTo>
                  <a:pt x="1058037" y="34391"/>
                </a:lnTo>
                <a:lnTo>
                  <a:pt x="1049147" y="12687"/>
                </a:lnTo>
                <a:lnTo>
                  <a:pt x="1049020" y="12687"/>
                </a:lnTo>
                <a:lnTo>
                  <a:pt x="1049020" y="47002"/>
                </a:lnTo>
                <a:lnTo>
                  <a:pt x="1040130" y="47002"/>
                </a:lnTo>
                <a:lnTo>
                  <a:pt x="1040638" y="45770"/>
                </a:lnTo>
                <a:lnTo>
                  <a:pt x="1044575" y="34391"/>
                </a:lnTo>
                <a:lnTo>
                  <a:pt x="1049020" y="47002"/>
                </a:lnTo>
                <a:lnTo>
                  <a:pt x="1049020" y="12687"/>
                </a:lnTo>
                <a:lnTo>
                  <a:pt x="1039876" y="12687"/>
                </a:lnTo>
                <a:lnTo>
                  <a:pt x="1018540" y="67170"/>
                </a:lnTo>
                <a:lnTo>
                  <a:pt x="1032510" y="67170"/>
                </a:lnTo>
                <a:lnTo>
                  <a:pt x="1035431" y="59245"/>
                </a:lnTo>
                <a:lnTo>
                  <a:pt x="1053719" y="59245"/>
                </a:lnTo>
                <a:lnTo>
                  <a:pt x="1056640" y="67170"/>
                </a:lnTo>
                <a:lnTo>
                  <a:pt x="1071372" y="67170"/>
                </a:lnTo>
                <a:close/>
              </a:path>
              <a:path w="1348739" h="68579">
                <a:moveTo>
                  <a:pt x="1161542" y="13309"/>
                </a:moveTo>
                <a:lnTo>
                  <a:pt x="1148461" y="13309"/>
                </a:lnTo>
                <a:lnTo>
                  <a:pt x="1148461" y="33616"/>
                </a:lnTo>
                <a:lnTo>
                  <a:pt x="1134491" y="33616"/>
                </a:lnTo>
                <a:lnTo>
                  <a:pt x="1134491" y="13309"/>
                </a:lnTo>
                <a:lnTo>
                  <a:pt x="1121410" y="13309"/>
                </a:lnTo>
                <a:lnTo>
                  <a:pt x="1121410" y="67170"/>
                </a:lnTo>
                <a:lnTo>
                  <a:pt x="1134491" y="67170"/>
                </a:lnTo>
                <a:lnTo>
                  <a:pt x="1134491" y="46329"/>
                </a:lnTo>
                <a:lnTo>
                  <a:pt x="1148461" y="46329"/>
                </a:lnTo>
                <a:lnTo>
                  <a:pt x="1148461" y="67170"/>
                </a:lnTo>
                <a:lnTo>
                  <a:pt x="1161542" y="67170"/>
                </a:lnTo>
                <a:lnTo>
                  <a:pt x="1161542" y="13309"/>
                </a:lnTo>
                <a:close/>
              </a:path>
              <a:path w="1348739" h="68579">
                <a:moveTo>
                  <a:pt x="1255014" y="13322"/>
                </a:moveTo>
                <a:lnTo>
                  <a:pt x="1245870" y="13322"/>
                </a:lnTo>
                <a:lnTo>
                  <a:pt x="1226439" y="40563"/>
                </a:lnTo>
                <a:lnTo>
                  <a:pt x="1226439" y="13322"/>
                </a:lnTo>
                <a:lnTo>
                  <a:pt x="1213485" y="13322"/>
                </a:lnTo>
                <a:lnTo>
                  <a:pt x="1213485" y="67183"/>
                </a:lnTo>
                <a:lnTo>
                  <a:pt x="1222248" y="67183"/>
                </a:lnTo>
                <a:lnTo>
                  <a:pt x="1242060" y="39865"/>
                </a:lnTo>
                <a:lnTo>
                  <a:pt x="1242060" y="67183"/>
                </a:lnTo>
                <a:lnTo>
                  <a:pt x="1255014" y="67183"/>
                </a:lnTo>
                <a:lnTo>
                  <a:pt x="1255014" y="13322"/>
                </a:lnTo>
                <a:close/>
              </a:path>
              <a:path w="1348739" h="68579">
                <a:moveTo>
                  <a:pt x="1340980" y="0"/>
                </a:moveTo>
                <a:lnTo>
                  <a:pt x="1319022" y="0"/>
                </a:lnTo>
                <a:lnTo>
                  <a:pt x="1319022" y="10769"/>
                </a:lnTo>
                <a:lnTo>
                  <a:pt x="1340980" y="10769"/>
                </a:lnTo>
                <a:lnTo>
                  <a:pt x="1340980" y="0"/>
                </a:lnTo>
                <a:close/>
              </a:path>
              <a:path w="1348739" h="68579">
                <a:moveTo>
                  <a:pt x="1348232" y="13322"/>
                </a:moveTo>
                <a:lnTo>
                  <a:pt x="1339215" y="13322"/>
                </a:lnTo>
                <a:lnTo>
                  <a:pt x="1319784" y="40563"/>
                </a:lnTo>
                <a:lnTo>
                  <a:pt x="1319784" y="13322"/>
                </a:lnTo>
                <a:lnTo>
                  <a:pt x="1306830" y="13322"/>
                </a:lnTo>
                <a:lnTo>
                  <a:pt x="1306830" y="67183"/>
                </a:lnTo>
                <a:lnTo>
                  <a:pt x="1315593" y="67183"/>
                </a:lnTo>
                <a:lnTo>
                  <a:pt x="1335278" y="39865"/>
                </a:lnTo>
                <a:lnTo>
                  <a:pt x="1335278" y="67183"/>
                </a:lnTo>
                <a:lnTo>
                  <a:pt x="1348232" y="67183"/>
                </a:lnTo>
                <a:lnTo>
                  <a:pt x="1348232" y="13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EA5254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63" Type="http://schemas.openxmlformats.org/officeDocument/2006/relationships/image" Target="../media/image57.png"/><Relationship Id="rId84" Type="http://schemas.openxmlformats.org/officeDocument/2006/relationships/image" Target="../media/image78.png"/><Relationship Id="rId138" Type="http://schemas.openxmlformats.org/officeDocument/2006/relationships/image" Target="../media/image132.png"/><Relationship Id="rId159" Type="http://schemas.openxmlformats.org/officeDocument/2006/relationships/image" Target="../media/image153.png"/><Relationship Id="rId170" Type="http://schemas.openxmlformats.org/officeDocument/2006/relationships/image" Target="../media/image164.png"/><Relationship Id="rId191" Type="http://schemas.openxmlformats.org/officeDocument/2006/relationships/image" Target="../media/image185.png"/><Relationship Id="rId107" Type="http://schemas.openxmlformats.org/officeDocument/2006/relationships/image" Target="../media/image101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53" Type="http://schemas.openxmlformats.org/officeDocument/2006/relationships/image" Target="../media/image47.png"/><Relationship Id="rId74" Type="http://schemas.openxmlformats.org/officeDocument/2006/relationships/image" Target="../media/image68.png"/><Relationship Id="rId128" Type="http://schemas.openxmlformats.org/officeDocument/2006/relationships/image" Target="../media/image122.png"/><Relationship Id="rId149" Type="http://schemas.openxmlformats.org/officeDocument/2006/relationships/image" Target="../media/image143.png"/><Relationship Id="rId5" Type="http://schemas.openxmlformats.org/officeDocument/2006/relationships/slideLayout" Target="../slideLayouts/slideLayout5.xml"/><Relationship Id="rId95" Type="http://schemas.openxmlformats.org/officeDocument/2006/relationships/image" Target="../media/image89.png"/><Relationship Id="rId160" Type="http://schemas.openxmlformats.org/officeDocument/2006/relationships/image" Target="../media/image154.png"/><Relationship Id="rId181" Type="http://schemas.openxmlformats.org/officeDocument/2006/relationships/image" Target="../media/image175.png"/><Relationship Id="rId22" Type="http://schemas.openxmlformats.org/officeDocument/2006/relationships/image" Target="../media/image16.png"/><Relationship Id="rId43" Type="http://schemas.openxmlformats.org/officeDocument/2006/relationships/image" Target="../media/image37.png"/><Relationship Id="rId64" Type="http://schemas.openxmlformats.org/officeDocument/2006/relationships/image" Target="../media/image58.png"/><Relationship Id="rId118" Type="http://schemas.openxmlformats.org/officeDocument/2006/relationships/image" Target="../media/image112.png"/><Relationship Id="rId139" Type="http://schemas.openxmlformats.org/officeDocument/2006/relationships/image" Target="../media/image133.png"/><Relationship Id="rId85" Type="http://schemas.openxmlformats.org/officeDocument/2006/relationships/image" Target="../media/image79.png"/><Relationship Id="rId150" Type="http://schemas.openxmlformats.org/officeDocument/2006/relationships/image" Target="../media/image144.png"/><Relationship Id="rId171" Type="http://schemas.openxmlformats.org/officeDocument/2006/relationships/image" Target="../media/image165.png"/><Relationship Id="rId192" Type="http://schemas.openxmlformats.org/officeDocument/2006/relationships/image" Target="../media/image186.png"/><Relationship Id="rId12" Type="http://schemas.openxmlformats.org/officeDocument/2006/relationships/image" Target="../media/image6.png"/><Relationship Id="rId33" Type="http://schemas.openxmlformats.org/officeDocument/2006/relationships/image" Target="../media/image27.png"/><Relationship Id="rId108" Type="http://schemas.openxmlformats.org/officeDocument/2006/relationships/image" Target="../media/image102.png"/><Relationship Id="rId129" Type="http://schemas.openxmlformats.org/officeDocument/2006/relationships/image" Target="../media/image123.png"/><Relationship Id="rId54" Type="http://schemas.openxmlformats.org/officeDocument/2006/relationships/image" Target="../media/image48.png"/><Relationship Id="rId75" Type="http://schemas.openxmlformats.org/officeDocument/2006/relationships/image" Target="../media/image69.png"/><Relationship Id="rId96" Type="http://schemas.openxmlformats.org/officeDocument/2006/relationships/image" Target="../media/image90.png"/><Relationship Id="rId140" Type="http://schemas.openxmlformats.org/officeDocument/2006/relationships/image" Target="../media/image134.png"/><Relationship Id="rId161" Type="http://schemas.openxmlformats.org/officeDocument/2006/relationships/image" Target="../media/image155.png"/><Relationship Id="rId182" Type="http://schemas.openxmlformats.org/officeDocument/2006/relationships/image" Target="../media/image176.png"/><Relationship Id="rId6" Type="http://schemas.openxmlformats.org/officeDocument/2006/relationships/theme" Target="../theme/theme1.xml"/><Relationship Id="rId23" Type="http://schemas.openxmlformats.org/officeDocument/2006/relationships/image" Target="../media/image17.png"/><Relationship Id="rId119" Type="http://schemas.openxmlformats.org/officeDocument/2006/relationships/image" Target="../media/image113.png"/><Relationship Id="rId44" Type="http://schemas.openxmlformats.org/officeDocument/2006/relationships/image" Target="../media/image38.png"/><Relationship Id="rId65" Type="http://schemas.openxmlformats.org/officeDocument/2006/relationships/image" Target="../media/image59.png"/><Relationship Id="rId86" Type="http://schemas.openxmlformats.org/officeDocument/2006/relationships/image" Target="../media/image80.png"/><Relationship Id="rId130" Type="http://schemas.openxmlformats.org/officeDocument/2006/relationships/image" Target="../media/image124.png"/><Relationship Id="rId151" Type="http://schemas.openxmlformats.org/officeDocument/2006/relationships/image" Target="../media/image145.png"/><Relationship Id="rId172" Type="http://schemas.openxmlformats.org/officeDocument/2006/relationships/image" Target="../media/image166.png"/><Relationship Id="rId193" Type="http://schemas.openxmlformats.org/officeDocument/2006/relationships/image" Target="../media/image187.png"/><Relationship Id="rId13" Type="http://schemas.openxmlformats.org/officeDocument/2006/relationships/image" Target="../media/image7.png"/><Relationship Id="rId109" Type="http://schemas.openxmlformats.org/officeDocument/2006/relationships/image" Target="../media/image103.png"/><Relationship Id="rId34" Type="http://schemas.openxmlformats.org/officeDocument/2006/relationships/image" Target="../media/image28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97" Type="http://schemas.openxmlformats.org/officeDocument/2006/relationships/image" Target="../media/image91.png"/><Relationship Id="rId120" Type="http://schemas.openxmlformats.org/officeDocument/2006/relationships/image" Target="../media/image114.png"/><Relationship Id="rId141" Type="http://schemas.openxmlformats.org/officeDocument/2006/relationships/image" Target="../media/image135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92" Type="http://schemas.openxmlformats.org/officeDocument/2006/relationships/image" Target="../media/image86.png"/><Relationship Id="rId162" Type="http://schemas.openxmlformats.org/officeDocument/2006/relationships/image" Target="../media/image156.png"/><Relationship Id="rId183" Type="http://schemas.openxmlformats.org/officeDocument/2006/relationships/image" Target="../media/image177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110" Type="http://schemas.openxmlformats.org/officeDocument/2006/relationships/image" Target="../media/image104.png"/><Relationship Id="rId115" Type="http://schemas.openxmlformats.org/officeDocument/2006/relationships/image" Target="../media/image109.png"/><Relationship Id="rId131" Type="http://schemas.openxmlformats.org/officeDocument/2006/relationships/image" Target="../media/image125.png"/><Relationship Id="rId136" Type="http://schemas.openxmlformats.org/officeDocument/2006/relationships/image" Target="../media/image130.png"/><Relationship Id="rId157" Type="http://schemas.openxmlformats.org/officeDocument/2006/relationships/image" Target="../media/image151.png"/><Relationship Id="rId178" Type="http://schemas.openxmlformats.org/officeDocument/2006/relationships/image" Target="../media/image172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Relationship Id="rId152" Type="http://schemas.openxmlformats.org/officeDocument/2006/relationships/image" Target="../media/image146.png"/><Relationship Id="rId173" Type="http://schemas.openxmlformats.org/officeDocument/2006/relationships/image" Target="../media/image167.png"/><Relationship Id="rId194" Type="http://schemas.openxmlformats.org/officeDocument/2006/relationships/image" Target="../media/image188.png"/><Relationship Id="rId199" Type="http://schemas.openxmlformats.org/officeDocument/2006/relationships/image" Target="../media/image193.png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56" Type="http://schemas.openxmlformats.org/officeDocument/2006/relationships/image" Target="../media/image50.png"/><Relationship Id="rId77" Type="http://schemas.openxmlformats.org/officeDocument/2006/relationships/image" Target="../media/image71.png"/><Relationship Id="rId100" Type="http://schemas.openxmlformats.org/officeDocument/2006/relationships/image" Target="../media/image94.png"/><Relationship Id="rId105" Type="http://schemas.openxmlformats.org/officeDocument/2006/relationships/image" Target="../media/image99.png"/><Relationship Id="rId126" Type="http://schemas.openxmlformats.org/officeDocument/2006/relationships/image" Target="../media/image120.png"/><Relationship Id="rId147" Type="http://schemas.openxmlformats.org/officeDocument/2006/relationships/image" Target="../media/image141.png"/><Relationship Id="rId168" Type="http://schemas.openxmlformats.org/officeDocument/2006/relationships/image" Target="../media/image162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93" Type="http://schemas.openxmlformats.org/officeDocument/2006/relationships/image" Target="../media/image87.png"/><Relationship Id="rId98" Type="http://schemas.openxmlformats.org/officeDocument/2006/relationships/image" Target="../media/image92.png"/><Relationship Id="rId121" Type="http://schemas.openxmlformats.org/officeDocument/2006/relationships/image" Target="../media/image115.png"/><Relationship Id="rId142" Type="http://schemas.openxmlformats.org/officeDocument/2006/relationships/image" Target="../media/image136.png"/><Relationship Id="rId163" Type="http://schemas.openxmlformats.org/officeDocument/2006/relationships/image" Target="../media/image157.png"/><Relationship Id="rId184" Type="http://schemas.openxmlformats.org/officeDocument/2006/relationships/image" Target="../media/image178.png"/><Relationship Id="rId189" Type="http://schemas.openxmlformats.org/officeDocument/2006/relationships/image" Target="../media/image183.png"/><Relationship Id="rId3" Type="http://schemas.openxmlformats.org/officeDocument/2006/relationships/slideLayout" Target="../slideLayouts/slideLayout3.xml"/><Relationship Id="rId25" Type="http://schemas.openxmlformats.org/officeDocument/2006/relationships/image" Target="../media/image19.png"/><Relationship Id="rId46" Type="http://schemas.openxmlformats.org/officeDocument/2006/relationships/image" Target="../media/image40.png"/><Relationship Id="rId67" Type="http://schemas.openxmlformats.org/officeDocument/2006/relationships/image" Target="../media/image61.png"/><Relationship Id="rId116" Type="http://schemas.openxmlformats.org/officeDocument/2006/relationships/image" Target="../media/image110.png"/><Relationship Id="rId137" Type="http://schemas.openxmlformats.org/officeDocument/2006/relationships/image" Target="../media/image131.png"/><Relationship Id="rId158" Type="http://schemas.openxmlformats.org/officeDocument/2006/relationships/image" Target="../media/image152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62" Type="http://schemas.openxmlformats.org/officeDocument/2006/relationships/image" Target="../media/image56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11" Type="http://schemas.openxmlformats.org/officeDocument/2006/relationships/image" Target="../media/image105.png"/><Relationship Id="rId132" Type="http://schemas.openxmlformats.org/officeDocument/2006/relationships/image" Target="../media/image126.png"/><Relationship Id="rId153" Type="http://schemas.openxmlformats.org/officeDocument/2006/relationships/image" Target="../media/image147.png"/><Relationship Id="rId174" Type="http://schemas.openxmlformats.org/officeDocument/2006/relationships/image" Target="../media/image168.png"/><Relationship Id="rId179" Type="http://schemas.openxmlformats.org/officeDocument/2006/relationships/image" Target="../media/image173.png"/><Relationship Id="rId195" Type="http://schemas.openxmlformats.org/officeDocument/2006/relationships/image" Target="../media/image189.png"/><Relationship Id="rId190" Type="http://schemas.openxmlformats.org/officeDocument/2006/relationships/image" Target="../media/image184.png"/><Relationship Id="rId15" Type="http://schemas.openxmlformats.org/officeDocument/2006/relationships/image" Target="../media/image9.png"/><Relationship Id="rId36" Type="http://schemas.openxmlformats.org/officeDocument/2006/relationships/image" Target="../media/image30.png"/><Relationship Id="rId57" Type="http://schemas.openxmlformats.org/officeDocument/2006/relationships/image" Target="../media/image51.png"/><Relationship Id="rId106" Type="http://schemas.openxmlformats.org/officeDocument/2006/relationships/image" Target="../media/image100.png"/><Relationship Id="rId127" Type="http://schemas.openxmlformats.org/officeDocument/2006/relationships/image" Target="../media/image12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52" Type="http://schemas.openxmlformats.org/officeDocument/2006/relationships/image" Target="../media/image46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94" Type="http://schemas.openxmlformats.org/officeDocument/2006/relationships/image" Target="../media/image88.png"/><Relationship Id="rId99" Type="http://schemas.openxmlformats.org/officeDocument/2006/relationships/image" Target="../media/image93.png"/><Relationship Id="rId101" Type="http://schemas.openxmlformats.org/officeDocument/2006/relationships/image" Target="../media/image95.png"/><Relationship Id="rId122" Type="http://schemas.openxmlformats.org/officeDocument/2006/relationships/image" Target="../media/image116.png"/><Relationship Id="rId143" Type="http://schemas.openxmlformats.org/officeDocument/2006/relationships/image" Target="../media/image137.png"/><Relationship Id="rId148" Type="http://schemas.openxmlformats.org/officeDocument/2006/relationships/image" Target="../media/image142.png"/><Relationship Id="rId164" Type="http://schemas.openxmlformats.org/officeDocument/2006/relationships/image" Target="../media/image158.png"/><Relationship Id="rId169" Type="http://schemas.openxmlformats.org/officeDocument/2006/relationships/image" Target="../media/image163.png"/><Relationship Id="rId185" Type="http://schemas.openxmlformats.org/officeDocument/2006/relationships/image" Target="../media/image17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80" Type="http://schemas.openxmlformats.org/officeDocument/2006/relationships/image" Target="../media/image174.png"/><Relationship Id="rId26" Type="http://schemas.openxmlformats.org/officeDocument/2006/relationships/image" Target="../media/image20.png"/><Relationship Id="rId47" Type="http://schemas.openxmlformats.org/officeDocument/2006/relationships/image" Target="../media/image41.png"/><Relationship Id="rId68" Type="http://schemas.openxmlformats.org/officeDocument/2006/relationships/image" Target="../media/image62.png"/><Relationship Id="rId89" Type="http://schemas.openxmlformats.org/officeDocument/2006/relationships/image" Target="../media/image83.png"/><Relationship Id="rId112" Type="http://schemas.openxmlformats.org/officeDocument/2006/relationships/image" Target="../media/image106.png"/><Relationship Id="rId133" Type="http://schemas.openxmlformats.org/officeDocument/2006/relationships/image" Target="../media/image127.png"/><Relationship Id="rId154" Type="http://schemas.openxmlformats.org/officeDocument/2006/relationships/image" Target="../media/image148.png"/><Relationship Id="rId175" Type="http://schemas.openxmlformats.org/officeDocument/2006/relationships/image" Target="../media/image169.png"/><Relationship Id="rId196" Type="http://schemas.openxmlformats.org/officeDocument/2006/relationships/image" Target="../media/image190.png"/><Relationship Id="rId16" Type="http://schemas.openxmlformats.org/officeDocument/2006/relationships/image" Target="../media/image10.png"/><Relationship Id="rId37" Type="http://schemas.openxmlformats.org/officeDocument/2006/relationships/image" Target="../media/image31.png"/><Relationship Id="rId58" Type="http://schemas.openxmlformats.org/officeDocument/2006/relationships/image" Target="../media/image52.png"/><Relationship Id="rId79" Type="http://schemas.openxmlformats.org/officeDocument/2006/relationships/image" Target="../media/image73.png"/><Relationship Id="rId102" Type="http://schemas.openxmlformats.org/officeDocument/2006/relationships/image" Target="../media/image96.png"/><Relationship Id="rId123" Type="http://schemas.openxmlformats.org/officeDocument/2006/relationships/image" Target="../media/image117.png"/><Relationship Id="rId144" Type="http://schemas.openxmlformats.org/officeDocument/2006/relationships/image" Target="../media/image138.png"/><Relationship Id="rId90" Type="http://schemas.openxmlformats.org/officeDocument/2006/relationships/image" Target="../media/image84.png"/><Relationship Id="rId165" Type="http://schemas.openxmlformats.org/officeDocument/2006/relationships/image" Target="../media/image159.png"/><Relationship Id="rId186" Type="http://schemas.openxmlformats.org/officeDocument/2006/relationships/image" Target="../media/image180.png"/><Relationship Id="rId27" Type="http://schemas.openxmlformats.org/officeDocument/2006/relationships/image" Target="../media/image21.png"/><Relationship Id="rId48" Type="http://schemas.openxmlformats.org/officeDocument/2006/relationships/image" Target="../media/image42.png"/><Relationship Id="rId69" Type="http://schemas.openxmlformats.org/officeDocument/2006/relationships/image" Target="../media/image63.png"/><Relationship Id="rId113" Type="http://schemas.openxmlformats.org/officeDocument/2006/relationships/image" Target="../media/image107.png"/><Relationship Id="rId134" Type="http://schemas.openxmlformats.org/officeDocument/2006/relationships/image" Target="../media/image128.png"/><Relationship Id="rId80" Type="http://schemas.openxmlformats.org/officeDocument/2006/relationships/image" Target="../media/image74.png"/><Relationship Id="rId155" Type="http://schemas.openxmlformats.org/officeDocument/2006/relationships/image" Target="../media/image149.png"/><Relationship Id="rId176" Type="http://schemas.openxmlformats.org/officeDocument/2006/relationships/image" Target="../media/image170.png"/><Relationship Id="rId197" Type="http://schemas.openxmlformats.org/officeDocument/2006/relationships/image" Target="../media/image191.png"/><Relationship Id="rId17" Type="http://schemas.openxmlformats.org/officeDocument/2006/relationships/image" Target="../media/image11.png"/><Relationship Id="rId38" Type="http://schemas.openxmlformats.org/officeDocument/2006/relationships/image" Target="../media/image32.png"/><Relationship Id="rId59" Type="http://schemas.openxmlformats.org/officeDocument/2006/relationships/image" Target="../media/image53.png"/><Relationship Id="rId103" Type="http://schemas.openxmlformats.org/officeDocument/2006/relationships/image" Target="../media/image97.png"/><Relationship Id="rId124" Type="http://schemas.openxmlformats.org/officeDocument/2006/relationships/image" Target="../media/image118.png"/><Relationship Id="rId70" Type="http://schemas.openxmlformats.org/officeDocument/2006/relationships/image" Target="../media/image64.png"/><Relationship Id="rId91" Type="http://schemas.openxmlformats.org/officeDocument/2006/relationships/image" Target="../media/image85.png"/><Relationship Id="rId145" Type="http://schemas.openxmlformats.org/officeDocument/2006/relationships/image" Target="../media/image139.png"/><Relationship Id="rId166" Type="http://schemas.openxmlformats.org/officeDocument/2006/relationships/image" Target="../media/image160.png"/><Relationship Id="rId187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22.png"/><Relationship Id="rId49" Type="http://schemas.openxmlformats.org/officeDocument/2006/relationships/image" Target="../media/image43.png"/><Relationship Id="rId114" Type="http://schemas.openxmlformats.org/officeDocument/2006/relationships/image" Target="../media/image108.png"/><Relationship Id="rId60" Type="http://schemas.openxmlformats.org/officeDocument/2006/relationships/image" Target="../media/image54.png"/><Relationship Id="rId81" Type="http://schemas.openxmlformats.org/officeDocument/2006/relationships/image" Target="../media/image75.png"/><Relationship Id="rId135" Type="http://schemas.openxmlformats.org/officeDocument/2006/relationships/image" Target="../media/image129.png"/><Relationship Id="rId156" Type="http://schemas.openxmlformats.org/officeDocument/2006/relationships/image" Target="../media/image150.png"/><Relationship Id="rId177" Type="http://schemas.openxmlformats.org/officeDocument/2006/relationships/image" Target="../media/image171.png"/><Relationship Id="rId198" Type="http://schemas.openxmlformats.org/officeDocument/2006/relationships/image" Target="../media/image192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50" Type="http://schemas.openxmlformats.org/officeDocument/2006/relationships/image" Target="../media/image44.png"/><Relationship Id="rId104" Type="http://schemas.openxmlformats.org/officeDocument/2006/relationships/image" Target="../media/image98.png"/><Relationship Id="rId125" Type="http://schemas.openxmlformats.org/officeDocument/2006/relationships/image" Target="../media/image119.png"/><Relationship Id="rId146" Type="http://schemas.openxmlformats.org/officeDocument/2006/relationships/image" Target="../media/image140.png"/><Relationship Id="rId167" Type="http://schemas.openxmlformats.org/officeDocument/2006/relationships/image" Target="../media/image161.png"/><Relationship Id="rId188" Type="http://schemas.openxmlformats.org/officeDocument/2006/relationships/image" Target="../media/image18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82585" y="927126"/>
            <a:ext cx="1882868" cy="129181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90003" y="853439"/>
            <a:ext cx="1104900" cy="13655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90003" y="0"/>
            <a:ext cx="1104900" cy="9143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69863" y="1528571"/>
            <a:ext cx="1901951" cy="15026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66331" y="0"/>
            <a:ext cx="824484" cy="9143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44310" y="4133643"/>
            <a:ext cx="1587752" cy="149144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38435" y="4823972"/>
            <a:ext cx="1675847" cy="187400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59524" y="4811267"/>
            <a:ext cx="1825752" cy="188671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81843" y="0"/>
            <a:ext cx="1984247" cy="27127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479024" y="284025"/>
            <a:ext cx="629412" cy="119882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480548" y="1374647"/>
            <a:ext cx="627888" cy="104393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893552" y="1482851"/>
            <a:ext cx="813816" cy="125730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832591" y="2418587"/>
            <a:ext cx="874776" cy="736091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108436" y="1482851"/>
            <a:ext cx="1057655" cy="12573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629643" y="2418587"/>
            <a:ext cx="536448" cy="95097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832591" y="2740151"/>
            <a:ext cx="874776" cy="62941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203179" y="2418587"/>
            <a:ext cx="690372" cy="736091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203179" y="1374647"/>
            <a:ext cx="690372" cy="153466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282683" y="1374647"/>
            <a:ext cx="1197864" cy="153466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282683" y="2555747"/>
            <a:ext cx="920496" cy="96773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203179" y="2909315"/>
            <a:ext cx="629412" cy="121158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528048" y="2909315"/>
            <a:ext cx="829055" cy="121158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132064" y="4120895"/>
            <a:ext cx="2225039" cy="174955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132064" y="3523487"/>
            <a:ext cx="2225039" cy="128778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357103" y="3154679"/>
            <a:ext cx="1272540" cy="966215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820655" y="4120895"/>
            <a:ext cx="720851" cy="1749552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820655" y="5655563"/>
            <a:ext cx="1118616" cy="1011936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541507" y="5547359"/>
            <a:ext cx="1011936" cy="112014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820655" y="5870447"/>
            <a:ext cx="1118616" cy="969262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685276" y="5870447"/>
            <a:ext cx="1338072" cy="969263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0753343" y="6667499"/>
            <a:ext cx="242316" cy="17221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685276" y="6697979"/>
            <a:ext cx="292607" cy="14173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152131" y="6697979"/>
            <a:ext cx="1613914" cy="14173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815583" y="5625083"/>
            <a:ext cx="2869691" cy="1214627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815583" y="6652259"/>
            <a:ext cx="912875" cy="187450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728716" y="6652259"/>
            <a:ext cx="256032" cy="187450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419600" y="6176771"/>
            <a:ext cx="1395984" cy="66293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906012" y="6176771"/>
            <a:ext cx="1056132" cy="66293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419600" y="6022847"/>
            <a:ext cx="1395984" cy="629411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815583" y="5562599"/>
            <a:ext cx="1043939" cy="1089660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417819" y="5562599"/>
            <a:ext cx="521208" cy="1089660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419600" y="5455919"/>
            <a:ext cx="998220" cy="720852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346704" y="5455919"/>
            <a:ext cx="1120139" cy="720852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346704" y="5900927"/>
            <a:ext cx="1072896" cy="938783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564892" y="5900927"/>
            <a:ext cx="1229868" cy="938783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564892" y="6283451"/>
            <a:ext cx="1097280" cy="556259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564892" y="5087111"/>
            <a:ext cx="781811" cy="1196340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520952" y="5087111"/>
            <a:ext cx="1549908" cy="119634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520952" y="5256275"/>
            <a:ext cx="1043940" cy="138074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2147316" y="6283451"/>
            <a:ext cx="568451" cy="556259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781555" y="6283451"/>
            <a:ext cx="783336" cy="556259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969263" y="5256275"/>
            <a:ext cx="812292" cy="1380744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520952" y="4642103"/>
            <a:ext cx="1549908" cy="614171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520952" y="4642103"/>
            <a:ext cx="1165860" cy="614171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806951" y="4502417"/>
            <a:ext cx="1057655" cy="953502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346704" y="4642103"/>
            <a:ext cx="1120139" cy="125882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070860" y="4642103"/>
            <a:ext cx="736091" cy="1258824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686811" y="4642103"/>
            <a:ext cx="1120139" cy="44500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248688" y="3612402"/>
            <a:ext cx="2015207" cy="877301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3223260" y="3968495"/>
            <a:ext cx="1641348" cy="673607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686811" y="3968495"/>
            <a:ext cx="1120139" cy="673607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2571246" y="2982991"/>
            <a:ext cx="667253" cy="985503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2564892" y="3476243"/>
            <a:ext cx="658368" cy="1165859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827276" y="3476243"/>
            <a:ext cx="859536" cy="1181100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2350008" y="2970275"/>
            <a:ext cx="888492" cy="505967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827276" y="3308603"/>
            <a:ext cx="737615" cy="134873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382268" y="3308603"/>
            <a:ext cx="967740" cy="1348739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3223260" y="2555747"/>
            <a:ext cx="2040636" cy="1412748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3223260" y="2555747"/>
            <a:ext cx="1013460" cy="1412748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4236719" y="1528571"/>
            <a:ext cx="1533144" cy="1196339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236719" y="2555747"/>
            <a:ext cx="1027176" cy="1043940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4864607" y="3599687"/>
            <a:ext cx="644651" cy="890016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5800343" y="4120895"/>
            <a:ext cx="1059179" cy="1504188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5800343" y="4796027"/>
            <a:ext cx="1059179" cy="829056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5509260" y="4014215"/>
            <a:ext cx="1028699" cy="78181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5417819" y="4796027"/>
            <a:ext cx="521208" cy="1226819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4864607" y="4014215"/>
            <a:ext cx="935736" cy="781812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4466843" y="4796027"/>
            <a:ext cx="1333500" cy="1226819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466843" y="4489703"/>
            <a:ext cx="1333500" cy="966215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5815583" y="3031235"/>
            <a:ext cx="737615" cy="1089660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5769863" y="1528571"/>
            <a:ext cx="783336" cy="1687067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509260" y="3215639"/>
            <a:ext cx="1028699" cy="905256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4896612" y="1528571"/>
            <a:ext cx="918972" cy="1687067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5263895" y="3215639"/>
            <a:ext cx="551688" cy="798576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4896612" y="2724911"/>
            <a:ext cx="918972" cy="874776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7678183" y="2231703"/>
            <a:ext cx="1598133" cy="1014416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6553200" y="2218943"/>
            <a:ext cx="1380744" cy="1027176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6537960" y="3031235"/>
            <a:ext cx="1395983" cy="1089660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8301228" y="2555747"/>
            <a:ext cx="1226820" cy="1059180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8132064" y="3523487"/>
            <a:ext cx="1395983" cy="1287780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7933943" y="2555747"/>
            <a:ext cx="1348740" cy="1059180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6537960" y="3614927"/>
            <a:ext cx="1763268" cy="1196339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6537960" y="3246119"/>
            <a:ext cx="1763268" cy="874776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9282683" y="271271"/>
            <a:ext cx="1549907" cy="110337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9282683" y="0"/>
            <a:ext cx="1549907" cy="961643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7671815" y="961643"/>
            <a:ext cx="2808731" cy="1594103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7671815" y="853439"/>
            <a:ext cx="1610868" cy="1365503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8813291" y="0"/>
            <a:ext cx="769620" cy="961643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7994903" y="0"/>
            <a:ext cx="1287779" cy="961643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7499603" y="0"/>
            <a:ext cx="949451" cy="853439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3522218" y="6395"/>
            <a:ext cx="1327150" cy="709884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0" y="503473"/>
            <a:ext cx="1629155" cy="1179021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648260" y="590475"/>
            <a:ext cx="1407359" cy="38640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627632" y="0"/>
            <a:ext cx="1427988" cy="853439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2855976" y="577595"/>
            <a:ext cx="566927" cy="582168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0" y="6450"/>
            <a:ext cx="252983" cy="270917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3422904" y="132587"/>
            <a:ext cx="1426464" cy="1027176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3515868" y="0"/>
            <a:ext cx="161544" cy="132587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3442716" y="0"/>
            <a:ext cx="160020" cy="13258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3055620" y="132587"/>
            <a:ext cx="460247" cy="1027176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2720339" y="0"/>
            <a:ext cx="795527" cy="577595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3282695" y="0"/>
            <a:ext cx="233172" cy="132587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5715000" y="0"/>
            <a:ext cx="1175003" cy="914399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5475731" y="0"/>
            <a:ext cx="1414271" cy="1528571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4849368" y="0"/>
            <a:ext cx="920496" cy="1528571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4561331" y="0"/>
            <a:ext cx="734567" cy="716279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1627632" y="853439"/>
            <a:ext cx="1228344" cy="829056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1382268" y="1682495"/>
            <a:ext cx="967740" cy="1717548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1152144" y="853439"/>
            <a:ext cx="492251" cy="829056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2671571" y="976883"/>
            <a:ext cx="751331" cy="1272539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2350008" y="2249423"/>
            <a:ext cx="888492" cy="105917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1644395" y="976883"/>
            <a:ext cx="1211580" cy="1272539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1644395" y="1682495"/>
            <a:ext cx="1027176" cy="1626107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3837431" y="716279"/>
            <a:ext cx="1932432" cy="1318260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3837431" y="1528571"/>
            <a:ext cx="1932432" cy="1027176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3422904" y="716279"/>
            <a:ext cx="1426464" cy="1318260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3238499" y="2034539"/>
            <a:ext cx="998220" cy="935736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2671571" y="1159763"/>
            <a:ext cx="1165860" cy="1089660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2671571" y="2034539"/>
            <a:ext cx="1165860" cy="935736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1386840" y="0"/>
            <a:ext cx="761999" cy="853439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0" y="0"/>
            <a:ext cx="1627631" cy="85343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0" y="0"/>
            <a:ext cx="1171955" cy="399287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723899" y="1682495"/>
            <a:ext cx="920496" cy="1717548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723899" y="1682495"/>
            <a:ext cx="920496" cy="890015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0" y="606551"/>
            <a:ext cx="1152143" cy="1965960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0" y="3400043"/>
            <a:ext cx="1827275" cy="1257300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0" y="2572511"/>
            <a:ext cx="1382267" cy="1060704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0" y="841247"/>
            <a:ext cx="723899" cy="2621279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463295" y="4657343"/>
            <a:ext cx="1363980" cy="69037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0" y="3741419"/>
            <a:ext cx="1827275" cy="1606296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461771" y="5256275"/>
            <a:ext cx="1059180" cy="690372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324612" y="6530339"/>
            <a:ext cx="1472183" cy="309370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324612" y="6530339"/>
            <a:ext cx="633984" cy="309370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324612" y="5946647"/>
            <a:ext cx="1456944" cy="690372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324612" y="5347715"/>
            <a:ext cx="644651" cy="1182624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237744" y="6530339"/>
            <a:ext cx="201168" cy="309370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0" y="4098035"/>
            <a:ext cx="461771" cy="2432304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0" y="4614671"/>
            <a:ext cx="324611" cy="2225039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10939271" y="6065519"/>
            <a:ext cx="1226820" cy="774191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10939271" y="5547359"/>
            <a:ext cx="1226820" cy="1120140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10357103" y="4120895"/>
            <a:ext cx="751331" cy="1534668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10357103" y="3369563"/>
            <a:ext cx="1272540" cy="1272540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10541507" y="4642103"/>
            <a:ext cx="1011936" cy="1013459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11629643" y="2574035"/>
            <a:ext cx="536448" cy="158343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11108436" y="3369563"/>
            <a:ext cx="1057655" cy="1272540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11108436" y="4367783"/>
            <a:ext cx="1057655" cy="1179576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11553443" y="4536947"/>
            <a:ext cx="612648" cy="1010412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11553443" y="5155691"/>
            <a:ext cx="612648" cy="545592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10832591" y="271271"/>
            <a:ext cx="1104900" cy="1211579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11108436" y="946403"/>
            <a:ext cx="1057655" cy="1208531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11937491" y="409955"/>
            <a:ext cx="228600" cy="1252727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10832591" y="170687"/>
            <a:ext cx="1333500" cy="775716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11907012" y="0"/>
            <a:ext cx="259079" cy="115823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11379707" y="2467355"/>
            <a:ext cx="222503" cy="1671827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10655807" y="3191255"/>
            <a:ext cx="1510283" cy="22402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11050524" y="2863595"/>
            <a:ext cx="879348" cy="879348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10956036" y="2767583"/>
            <a:ext cx="1069848" cy="1071372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8421624" y="5708903"/>
            <a:ext cx="361188" cy="113080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8656319" y="6358127"/>
            <a:ext cx="667512" cy="481583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7880603" y="6358127"/>
            <a:ext cx="669035" cy="481582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7757160" y="6201155"/>
            <a:ext cx="1691640" cy="638554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5590031" y="5393435"/>
            <a:ext cx="166115" cy="1237488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5053583" y="5929883"/>
            <a:ext cx="1239012" cy="164592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5347716" y="5686043"/>
            <a:ext cx="650748" cy="652271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5276087" y="5615939"/>
            <a:ext cx="794003" cy="794004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2776727" y="3157727"/>
            <a:ext cx="166116" cy="1239011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2241804" y="3694175"/>
            <a:ext cx="1237488" cy="166116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2534411" y="3451859"/>
            <a:ext cx="652272" cy="650748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2462783" y="3380231"/>
            <a:ext cx="794004" cy="794003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3081527" y="2231135"/>
            <a:ext cx="237744" cy="1783080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2310383" y="3003803"/>
            <a:ext cx="1781556" cy="237743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2732532" y="2653283"/>
            <a:ext cx="937259" cy="938784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2628899" y="2551175"/>
            <a:ext cx="1143000" cy="1142999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1110996" y="0"/>
            <a:ext cx="271272" cy="352043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5876543" y="0"/>
            <a:ext cx="202691" cy="836675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5222748" y="0"/>
            <a:ext cx="1508759" cy="182879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5580887" y="0"/>
            <a:ext cx="577596" cy="478535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5795771" y="0"/>
            <a:ext cx="579120" cy="478535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5494019" y="0"/>
            <a:ext cx="967739" cy="565403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1322832" y="5553455"/>
            <a:ext cx="365760" cy="1286255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298703" y="6743699"/>
            <a:ext cx="2414016" cy="96010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197" cstate="print"/>
          <a:stretch>
            <a:fillRect/>
          </a:stretch>
        </p:blipFill>
        <p:spPr>
          <a:xfrm>
            <a:off x="1402080" y="6204203"/>
            <a:ext cx="826007" cy="635507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198" cstate="print"/>
          <a:stretch>
            <a:fillRect/>
          </a:stretch>
        </p:blipFill>
        <p:spPr>
          <a:xfrm>
            <a:off x="783335" y="6204203"/>
            <a:ext cx="826007" cy="635507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99" cstate="print"/>
          <a:stretch>
            <a:fillRect/>
          </a:stretch>
        </p:blipFill>
        <p:spPr>
          <a:xfrm>
            <a:off x="629412" y="6047231"/>
            <a:ext cx="1752600" cy="7924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5354" y="2606420"/>
            <a:ext cx="6755891" cy="795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1" i="0">
                <a:solidFill>
                  <a:srgbClr val="EA525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036" y="1285493"/>
            <a:ext cx="10320527" cy="467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6644" y="6372034"/>
            <a:ext cx="3893312" cy="342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330" y="6372034"/>
            <a:ext cx="2798318" cy="342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99734" y="6462554"/>
            <a:ext cx="176529" cy="23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EA5254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9.jpg"/><Relationship Id="rId4" Type="http://schemas.openxmlformats.org/officeDocument/2006/relationships/image" Target="../media/image2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219.png"/><Relationship Id="rId10" Type="http://schemas.openxmlformats.org/officeDocument/2006/relationships/image" Target="../media/image224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8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12" Type="http://schemas.openxmlformats.org/officeDocument/2006/relationships/image" Target="../media/image237.png"/><Relationship Id="rId2" Type="http://schemas.openxmlformats.org/officeDocument/2006/relationships/image" Target="../media/image227.png"/><Relationship Id="rId16" Type="http://schemas.openxmlformats.org/officeDocument/2006/relationships/image" Target="../media/image2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5" Type="http://schemas.openxmlformats.org/officeDocument/2006/relationships/image" Target="../media/image230.png"/><Relationship Id="rId15" Type="http://schemas.openxmlformats.org/officeDocument/2006/relationships/image" Target="../media/image240.png"/><Relationship Id="rId10" Type="http://schemas.openxmlformats.org/officeDocument/2006/relationships/image" Target="../media/image235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5807" y="5734811"/>
            <a:ext cx="1478280" cy="7406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6008" y="5734811"/>
            <a:ext cx="2971799" cy="742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7D799-938F-7F43-0956-D511B958C598}"/>
              </a:ext>
            </a:extLst>
          </p:cNvPr>
          <p:cNvSpPr txBox="1"/>
          <p:nvPr/>
        </p:nvSpPr>
        <p:spPr>
          <a:xfrm>
            <a:off x="139701" y="2965442"/>
            <a:ext cx="6705600" cy="150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765"/>
              </a:spcBef>
            </a:pPr>
            <a:r>
              <a:rPr lang="ru-RU" sz="3600" b="1" spc="15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Предпринимательские классы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предпринимательства среди молодежи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61297"/>
            <a:ext cx="1212842" cy="581604"/>
            <a:chOff x="0" y="6245852"/>
            <a:chExt cx="1210310" cy="580390"/>
          </a:xfrm>
        </p:grpSpPr>
        <p:sp>
          <p:nvSpPr>
            <p:cNvPr id="3" name="object 3"/>
            <p:cNvSpPr/>
            <p:nvPr/>
          </p:nvSpPr>
          <p:spPr>
            <a:xfrm>
              <a:off x="585216" y="6245856"/>
              <a:ext cx="624840" cy="580390"/>
            </a:xfrm>
            <a:custGeom>
              <a:avLst/>
              <a:gdLst/>
              <a:ahLst/>
              <a:cxnLst/>
              <a:rect l="l" t="t" r="r" b="b"/>
              <a:pathLst>
                <a:path w="624840" h="580390">
                  <a:moveTo>
                    <a:pt x="406260" y="67030"/>
                  </a:moveTo>
                  <a:lnTo>
                    <a:pt x="354977" y="0"/>
                  </a:lnTo>
                  <a:lnTo>
                    <a:pt x="0" y="580364"/>
                  </a:lnTo>
                  <a:lnTo>
                    <a:pt x="92456" y="580364"/>
                  </a:lnTo>
                  <a:lnTo>
                    <a:pt x="406260" y="67030"/>
                  </a:lnTo>
                  <a:close/>
                </a:path>
                <a:path w="624840" h="580390">
                  <a:moveTo>
                    <a:pt x="509625" y="202438"/>
                  </a:moveTo>
                  <a:lnTo>
                    <a:pt x="458597" y="135305"/>
                  </a:lnTo>
                  <a:lnTo>
                    <a:pt x="186677" y="580364"/>
                  </a:lnTo>
                  <a:lnTo>
                    <a:pt x="278841" y="580364"/>
                  </a:lnTo>
                  <a:lnTo>
                    <a:pt x="509625" y="202438"/>
                  </a:lnTo>
                  <a:close/>
                </a:path>
                <a:path w="624840" h="580390">
                  <a:moveTo>
                    <a:pt x="624255" y="350951"/>
                  </a:moveTo>
                  <a:lnTo>
                    <a:pt x="573036" y="283413"/>
                  </a:lnTo>
                  <a:lnTo>
                    <a:pt x="390461" y="580364"/>
                  </a:lnTo>
                  <a:lnTo>
                    <a:pt x="483247" y="580364"/>
                  </a:lnTo>
                  <a:lnTo>
                    <a:pt x="624255" y="350951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 sz="1804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45856"/>
              <a:ext cx="1210310" cy="351790"/>
            </a:xfrm>
            <a:custGeom>
              <a:avLst/>
              <a:gdLst/>
              <a:ahLst/>
              <a:cxnLst/>
              <a:rect l="l" t="t" r="r" b="b"/>
              <a:pathLst>
                <a:path w="1210310" h="351790">
                  <a:moveTo>
                    <a:pt x="991920" y="67170"/>
                  </a:moveTo>
                  <a:lnTo>
                    <a:pt x="940612" y="38"/>
                  </a:lnTo>
                  <a:lnTo>
                    <a:pt x="0" y="0"/>
                  </a:lnTo>
                  <a:lnTo>
                    <a:pt x="0" y="67195"/>
                  </a:lnTo>
                  <a:lnTo>
                    <a:pt x="991920" y="67170"/>
                  </a:lnTo>
                  <a:close/>
                </a:path>
                <a:path w="1210310" h="351790">
                  <a:moveTo>
                    <a:pt x="1095311" y="202742"/>
                  </a:moveTo>
                  <a:lnTo>
                    <a:pt x="1044282" y="135547"/>
                  </a:lnTo>
                  <a:lnTo>
                    <a:pt x="0" y="135496"/>
                  </a:lnTo>
                  <a:lnTo>
                    <a:pt x="0" y="202755"/>
                  </a:lnTo>
                  <a:lnTo>
                    <a:pt x="1095311" y="202742"/>
                  </a:lnTo>
                  <a:close/>
                </a:path>
                <a:path w="1210310" h="351790">
                  <a:moveTo>
                    <a:pt x="1209979" y="351485"/>
                  </a:moveTo>
                  <a:lnTo>
                    <a:pt x="1158748" y="283845"/>
                  </a:lnTo>
                  <a:lnTo>
                    <a:pt x="0" y="283870"/>
                  </a:lnTo>
                  <a:lnTo>
                    <a:pt x="0" y="351485"/>
                  </a:lnTo>
                  <a:lnTo>
                    <a:pt x="1209979" y="351485"/>
                  </a:lnTo>
                  <a:close/>
                </a:path>
              </a:pathLst>
            </a:custGeom>
            <a:solidFill>
              <a:srgbClr val="EA5355"/>
            </a:solidFill>
          </p:spPr>
          <p:txBody>
            <a:bodyPr wrap="square" lIns="0" tIns="0" rIns="0" bIns="0" rtlCol="0"/>
            <a:lstStyle/>
            <a:p>
              <a:endParaRPr sz="1804"/>
            </a:p>
          </p:txBody>
        </p:sp>
      </p:grpSp>
      <p:sp>
        <p:nvSpPr>
          <p:cNvPr id="5" name="object 5"/>
          <p:cNvSpPr/>
          <p:nvPr/>
        </p:nvSpPr>
        <p:spPr>
          <a:xfrm>
            <a:off x="5607319" y="6454231"/>
            <a:ext cx="912950" cy="392615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195709" y="0"/>
                </a:moveTo>
                <a:lnTo>
                  <a:pt x="150875" y="5180"/>
                </a:lnTo>
                <a:lnTo>
                  <a:pt x="109602" y="19886"/>
                </a:lnTo>
                <a:lnTo>
                  <a:pt x="73281" y="42988"/>
                </a:lnTo>
                <a:lnTo>
                  <a:pt x="43055" y="73289"/>
                </a:lnTo>
                <a:lnTo>
                  <a:pt x="19940" y="109623"/>
                </a:lnTo>
                <a:lnTo>
                  <a:pt x="5209" y="150811"/>
                </a:lnTo>
                <a:lnTo>
                  <a:pt x="0" y="195681"/>
                </a:lnTo>
                <a:lnTo>
                  <a:pt x="763" y="202032"/>
                </a:lnTo>
                <a:lnTo>
                  <a:pt x="0" y="202032"/>
                </a:lnTo>
                <a:lnTo>
                  <a:pt x="0" y="389520"/>
                </a:lnTo>
                <a:lnTo>
                  <a:pt x="179707" y="389520"/>
                </a:lnTo>
                <a:lnTo>
                  <a:pt x="195709" y="391363"/>
                </a:lnTo>
                <a:lnTo>
                  <a:pt x="211711" y="389520"/>
                </a:lnTo>
                <a:lnTo>
                  <a:pt x="391416" y="389520"/>
                </a:lnTo>
                <a:lnTo>
                  <a:pt x="391416" y="202032"/>
                </a:lnTo>
                <a:lnTo>
                  <a:pt x="390653" y="202032"/>
                </a:lnTo>
                <a:lnTo>
                  <a:pt x="391416" y="195681"/>
                </a:lnTo>
                <a:lnTo>
                  <a:pt x="386208" y="150811"/>
                </a:lnTo>
                <a:lnTo>
                  <a:pt x="371476" y="109623"/>
                </a:lnTo>
                <a:lnTo>
                  <a:pt x="348361" y="73289"/>
                </a:lnTo>
                <a:lnTo>
                  <a:pt x="318135" y="42988"/>
                </a:lnTo>
                <a:lnTo>
                  <a:pt x="281688" y="19886"/>
                </a:lnTo>
                <a:lnTo>
                  <a:pt x="240540" y="5180"/>
                </a:lnTo>
                <a:lnTo>
                  <a:pt x="19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4"/>
          </a:p>
        </p:txBody>
      </p:sp>
      <p:sp>
        <p:nvSpPr>
          <p:cNvPr id="7" name="object 7"/>
          <p:cNvSpPr txBox="1"/>
          <p:nvPr/>
        </p:nvSpPr>
        <p:spPr>
          <a:xfrm>
            <a:off x="2959100" y="718777"/>
            <a:ext cx="8298870" cy="667644"/>
          </a:xfrm>
          <a:prstGeom prst="rect">
            <a:avLst/>
          </a:prstGeom>
        </p:spPr>
        <p:txBody>
          <a:bodyPr vert="horz" wrap="square" lIns="0" tIns="12090" rIns="0" bIns="0" rtlCol="0">
            <a:spAutoFit/>
          </a:bodyPr>
          <a:lstStyle/>
          <a:p>
            <a:pPr marL="12727" algn="ctr">
              <a:spcBef>
                <a:spcPts val="95"/>
              </a:spcBef>
            </a:pPr>
            <a:r>
              <a:rPr lang="ru-RU" sz="4259" b="1" spc="-5" dirty="0">
                <a:solidFill>
                  <a:srgbClr val="D42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sz="4259" b="1" spc="-5" dirty="0">
                <a:solidFill>
                  <a:srgbClr val="D42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2022/2023</a:t>
            </a:r>
            <a:r>
              <a:rPr lang="ru-RU" sz="4259" b="1" spc="-5" dirty="0">
                <a:solidFill>
                  <a:srgbClr val="D42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гг.</a:t>
            </a:r>
            <a:endParaRPr sz="425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6579" y="475322"/>
            <a:ext cx="882715" cy="115455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62496" y="1982443"/>
            <a:ext cx="1575549" cy="1256749"/>
          </a:xfrm>
          <a:prstGeom prst="rect">
            <a:avLst/>
          </a:prstGeom>
        </p:spPr>
        <p:txBody>
          <a:bodyPr vert="horz" wrap="square" lIns="0" tIns="93540" rIns="0" bIns="0" rtlCol="0">
            <a:spAutoFit/>
          </a:bodyPr>
          <a:lstStyle/>
          <a:p>
            <a:pPr marL="89087">
              <a:spcBef>
                <a:spcPts val="737"/>
              </a:spcBef>
            </a:pPr>
            <a:r>
              <a:rPr sz="5111" b="1" spc="-5" dirty="0">
                <a:solidFill>
                  <a:srgbClr val="EA5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endParaRPr sz="511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27">
              <a:spcBef>
                <a:spcPts val="276"/>
              </a:spcBef>
            </a:pPr>
            <a:r>
              <a:rPr sz="2205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sz="220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5999734" y="6462554"/>
            <a:ext cx="388366" cy="236005"/>
          </a:xfrm>
          <a:prstGeom prst="rect">
            <a:avLst/>
          </a:prstGeom>
        </p:spPr>
        <p:txBody>
          <a:bodyPr vert="horz" wrap="square" lIns="0" tIns="20363" rIns="0" bIns="0" rtlCol="0">
            <a:spAutoFit/>
          </a:bodyPr>
          <a:lstStyle/>
          <a:p>
            <a:pPr marL="38180">
              <a:spcBef>
                <a:spcPts val="160"/>
              </a:spcBef>
            </a:pPr>
            <a:fld id="{81D60167-4931-47E6-BA6A-407CBD079E47}" type="slidenum">
              <a:rPr dirty="0"/>
              <a:pPr marL="38180">
                <a:spcBef>
                  <a:spcPts val="160"/>
                </a:spcBef>
              </a:pPr>
              <a:t>10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407839" y="1951335"/>
            <a:ext cx="1199479" cy="1301292"/>
          </a:xfrm>
          <a:prstGeom prst="rect">
            <a:avLst/>
          </a:prstGeom>
        </p:spPr>
        <p:txBody>
          <a:bodyPr vert="horz" wrap="square" lIns="0" tIns="124720" rIns="0" bIns="0" rtlCol="0">
            <a:spAutoFit/>
          </a:bodyPr>
          <a:lstStyle/>
          <a:p>
            <a:pPr marL="68724">
              <a:spcBef>
                <a:spcPts val="982"/>
              </a:spcBef>
            </a:pPr>
            <a:r>
              <a:rPr sz="5111" b="1" spc="-5" dirty="0">
                <a:solidFill>
                  <a:srgbClr val="EA5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sz="511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27">
              <a:spcBef>
                <a:spcPts val="381"/>
              </a:spcBef>
            </a:pPr>
            <a:r>
              <a:rPr sz="2205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</a:t>
            </a:r>
            <a:r>
              <a:rPr sz="2205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205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2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14776" y="1961587"/>
            <a:ext cx="1305110" cy="1301292"/>
          </a:xfrm>
          <a:prstGeom prst="rect">
            <a:avLst/>
          </a:prstGeom>
        </p:spPr>
        <p:txBody>
          <a:bodyPr vert="horz" wrap="square" lIns="0" tIns="124720" rIns="0" bIns="0" rtlCol="0">
            <a:spAutoFit/>
          </a:bodyPr>
          <a:lstStyle/>
          <a:p>
            <a:pPr algn="ctr">
              <a:spcBef>
                <a:spcPts val="982"/>
              </a:spcBef>
            </a:pPr>
            <a:r>
              <a:rPr sz="5111" b="1" spc="-5" dirty="0">
                <a:solidFill>
                  <a:srgbClr val="EA5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sz="511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81"/>
              </a:spcBef>
            </a:pPr>
            <a:r>
              <a:rPr sz="2205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</a:t>
            </a:r>
            <a:endParaRPr sz="220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77112" y="1929275"/>
            <a:ext cx="747686" cy="1359198"/>
          </a:xfrm>
          <a:prstGeom prst="rect">
            <a:avLst/>
          </a:prstGeom>
        </p:spPr>
        <p:txBody>
          <a:bodyPr vert="horz" wrap="square" lIns="0" tIns="164809" rIns="0" bIns="0" rtlCol="0">
            <a:spAutoFit/>
          </a:bodyPr>
          <a:lstStyle/>
          <a:p>
            <a:pPr marL="12727">
              <a:spcBef>
                <a:spcPts val="1298"/>
              </a:spcBef>
            </a:pPr>
            <a:r>
              <a:rPr sz="5111" b="1" spc="-5" dirty="0">
                <a:solidFill>
                  <a:srgbClr val="EA5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sz="511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272">
              <a:spcBef>
                <a:spcPts val="521"/>
              </a:spcBef>
            </a:pPr>
            <a:r>
              <a:rPr sz="2205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endParaRPr sz="220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50955" y="3556684"/>
            <a:ext cx="2916293" cy="1633729"/>
          </a:xfrm>
          <a:prstGeom prst="rect">
            <a:avLst/>
          </a:prstGeom>
        </p:spPr>
        <p:txBody>
          <a:bodyPr vert="horz" wrap="square" lIns="0" tIns="124720" rIns="0" bIns="0" rtlCol="0">
            <a:spAutoFit/>
          </a:bodyPr>
          <a:lstStyle/>
          <a:p>
            <a:pPr marR="1273" algn="ctr">
              <a:spcBef>
                <a:spcPts val="982"/>
              </a:spcBef>
            </a:pPr>
            <a:r>
              <a:rPr sz="5111" b="1" spc="-5" dirty="0">
                <a:solidFill>
                  <a:srgbClr val="EA5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sz="511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55"/>
              </a:lnSpc>
              <a:spcBef>
                <a:spcPts val="381"/>
              </a:spcBef>
            </a:pPr>
            <a:r>
              <a:rPr sz="2205" spc="-25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встреч</a:t>
            </a:r>
            <a:endParaRPr sz="220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555"/>
              </a:lnSpc>
            </a:pPr>
            <a:r>
              <a:rPr sz="2205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205" spc="-5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5" spc="-25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предпринимателями</a:t>
            </a:r>
            <a:endParaRPr sz="220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51870" y="3563178"/>
            <a:ext cx="2248785" cy="1955000"/>
          </a:xfrm>
          <a:prstGeom prst="rect">
            <a:avLst/>
          </a:prstGeom>
        </p:spPr>
        <p:txBody>
          <a:bodyPr vert="horz" wrap="square" lIns="0" tIns="124720" rIns="0" bIns="0" rtlCol="0">
            <a:spAutoFit/>
          </a:bodyPr>
          <a:lstStyle/>
          <a:p>
            <a:pPr marL="636" algn="ctr">
              <a:spcBef>
                <a:spcPts val="982"/>
              </a:spcBef>
            </a:pPr>
            <a:r>
              <a:rPr sz="5111" b="1" spc="-5" dirty="0">
                <a:solidFill>
                  <a:srgbClr val="EA5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sz="511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27" marR="5091" algn="ctr">
              <a:lnSpc>
                <a:spcPts val="2465"/>
              </a:lnSpc>
              <a:spcBef>
                <a:spcPts val="611"/>
              </a:spcBef>
            </a:pPr>
            <a:r>
              <a:rPr sz="2205" spc="-25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встреч</a:t>
            </a:r>
            <a:r>
              <a:rPr sz="2205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sz="2205" spc="5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5" spc="-25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главами </a:t>
            </a:r>
            <a:r>
              <a:rPr sz="2205" spc="-571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5" spc="-5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sz="2205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5" spc="-20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endParaRPr sz="220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8207" y="3476687"/>
            <a:ext cx="2579676" cy="1793722"/>
          </a:xfrm>
          <a:prstGeom prst="rect">
            <a:avLst/>
          </a:prstGeom>
        </p:spPr>
        <p:txBody>
          <a:bodyPr vert="horz" wrap="square" lIns="0" tIns="232260" rIns="0" bIns="0" rtlCol="0">
            <a:spAutoFit/>
          </a:bodyPr>
          <a:lstStyle/>
          <a:p>
            <a:pPr marR="19090" algn="ctr">
              <a:spcBef>
                <a:spcPts val="1829"/>
              </a:spcBef>
            </a:pPr>
            <a:r>
              <a:rPr sz="5111" b="1" spc="-5" dirty="0">
                <a:solidFill>
                  <a:srgbClr val="EA5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sz="511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90" marR="5091" indent="-17817" algn="ctr">
              <a:lnSpc>
                <a:spcPts val="2455"/>
              </a:lnSpc>
              <a:spcBef>
                <a:spcPts val="982"/>
              </a:spcBef>
            </a:pPr>
            <a:r>
              <a:rPr sz="2205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</a:t>
            </a:r>
            <a:r>
              <a:rPr sz="2205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205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5" spc="-20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2205" spc="-25" dirty="0">
                <a:solidFill>
                  <a:srgbClr val="15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  <a:endParaRPr sz="220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9" y="845819"/>
            <a:ext cx="8572500" cy="27630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259067"/>
            <a:ext cx="1210310" cy="580390"/>
            <a:chOff x="0" y="6259067"/>
            <a:chExt cx="1210310" cy="580390"/>
          </a:xfrm>
        </p:grpSpPr>
        <p:sp>
          <p:nvSpPr>
            <p:cNvPr id="4" name="object 4"/>
            <p:cNvSpPr/>
            <p:nvPr/>
          </p:nvSpPr>
          <p:spPr>
            <a:xfrm>
              <a:off x="585216" y="6259067"/>
              <a:ext cx="624840" cy="580390"/>
            </a:xfrm>
            <a:custGeom>
              <a:avLst/>
              <a:gdLst/>
              <a:ahLst/>
              <a:cxnLst/>
              <a:rect l="l" t="t" r="r" b="b"/>
              <a:pathLst>
                <a:path w="624840" h="580390">
                  <a:moveTo>
                    <a:pt x="406260" y="67030"/>
                  </a:moveTo>
                  <a:lnTo>
                    <a:pt x="354977" y="0"/>
                  </a:lnTo>
                  <a:lnTo>
                    <a:pt x="0" y="580364"/>
                  </a:lnTo>
                  <a:lnTo>
                    <a:pt x="92456" y="580364"/>
                  </a:lnTo>
                  <a:lnTo>
                    <a:pt x="406260" y="67030"/>
                  </a:lnTo>
                  <a:close/>
                </a:path>
                <a:path w="624840" h="580390">
                  <a:moveTo>
                    <a:pt x="509625" y="202438"/>
                  </a:moveTo>
                  <a:lnTo>
                    <a:pt x="458597" y="135305"/>
                  </a:lnTo>
                  <a:lnTo>
                    <a:pt x="186677" y="580364"/>
                  </a:lnTo>
                  <a:lnTo>
                    <a:pt x="278841" y="580364"/>
                  </a:lnTo>
                  <a:lnTo>
                    <a:pt x="509625" y="202438"/>
                  </a:lnTo>
                  <a:close/>
                </a:path>
                <a:path w="624840" h="580390">
                  <a:moveTo>
                    <a:pt x="624255" y="350951"/>
                  </a:moveTo>
                  <a:lnTo>
                    <a:pt x="573036" y="283413"/>
                  </a:lnTo>
                  <a:lnTo>
                    <a:pt x="390461" y="580364"/>
                  </a:lnTo>
                  <a:lnTo>
                    <a:pt x="483247" y="580364"/>
                  </a:lnTo>
                  <a:lnTo>
                    <a:pt x="624255" y="350951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59067"/>
              <a:ext cx="1210310" cy="351790"/>
            </a:xfrm>
            <a:custGeom>
              <a:avLst/>
              <a:gdLst/>
              <a:ahLst/>
              <a:cxnLst/>
              <a:rect l="l" t="t" r="r" b="b"/>
              <a:pathLst>
                <a:path w="1210310" h="351790">
                  <a:moveTo>
                    <a:pt x="991920" y="67170"/>
                  </a:moveTo>
                  <a:lnTo>
                    <a:pt x="940612" y="38"/>
                  </a:lnTo>
                  <a:lnTo>
                    <a:pt x="0" y="0"/>
                  </a:lnTo>
                  <a:lnTo>
                    <a:pt x="0" y="67195"/>
                  </a:lnTo>
                  <a:lnTo>
                    <a:pt x="991920" y="67170"/>
                  </a:lnTo>
                  <a:close/>
                </a:path>
                <a:path w="1210310" h="351790">
                  <a:moveTo>
                    <a:pt x="1095311" y="202742"/>
                  </a:moveTo>
                  <a:lnTo>
                    <a:pt x="1044282" y="135547"/>
                  </a:lnTo>
                  <a:lnTo>
                    <a:pt x="0" y="135496"/>
                  </a:lnTo>
                  <a:lnTo>
                    <a:pt x="0" y="202755"/>
                  </a:lnTo>
                  <a:lnTo>
                    <a:pt x="1095311" y="202742"/>
                  </a:lnTo>
                  <a:close/>
                </a:path>
                <a:path w="1210310" h="351790">
                  <a:moveTo>
                    <a:pt x="1209979" y="351485"/>
                  </a:moveTo>
                  <a:lnTo>
                    <a:pt x="1158748" y="283845"/>
                  </a:lnTo>
                  <a:lnTo>
                    <a:pt x="0" y="283870"/>
                  </a:lnTo>
                  <a:lnTo>
                    <a:pt x="0" y="351485"/>
                  </a:lnTo>
                  <a:lnTo>
                    <a:pt x="1209979" y="351485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27887" y="3723541"/>
            <a:ext cx="1268095" cy="132905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3000" b="1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sz="3000" b="1" spc="-105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1" spc="15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>
              <a:lnSpc>
                <a:spcPct val="100000"/>
              </a:lnSpc>
              <a:spcBef>
                <a:spcPts val="750"/>
              </a:spcBef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475</a:t>
            </a:r>
            <a:r>
              <a:rPr sz="20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</a:t>
            </a:r>
            <a:r>
              <a:rPr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0">
              <a:lnSpc>
                <a:spcPct val="100000"/>
              </a:lnSpc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1182" y="3723541"/>
            <a:ext cx="1416685" cy="132905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210"/>
              </a:spcBef>
            </a:pPr>
            <a:r>
              <a:rPr sz="3000" b="1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sz="3000" b="1" spc="-30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1" spc="15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b="1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sz="2000" b="1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>
              <a:lnSpc>
                <a:spcPct val="100000"/>
              </a:lnSpc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0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5757" y="3344311"/>
            <a:ext cx="1744345" cy="163512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220"/>
              </a:spcBef>
            </a:pPr>
            <a:r>
              <a:rPr sz="3000" b="1" spc="5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sz="3000" b="1" spc="-25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1" spc="10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3175" algn="ctr">
              <a:lnSpc>
                <a:spcPct val="100000"/>
              </a:lnSpc>
              <a:spcBef>
                <a:spcPts val="750"/>
              </a:spcBef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ая  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40751" y="4648326"/>
            <a:ext cx="36341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0770" algn="l"/>
              </a:tabLst>
            </a:pPr>
            <a:r>
              <a:rPr sz="2000" u="heavy" dirty="0">
                <a:uFill>
                  <a:solidFill>
                    <a:srgbClr val="EA5254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5816" y="2471435"/>
            <a:ext cx="2491105" cy="15398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770"/>
              </a:spcBef>
            </a:pPr>
            <a:r>
              <a:rPr sz="3000" b="1" spc="5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sz="3000" b="1" spc="-25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1" spc="10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390" marR="312420" indent="2540" algn="ctr">
              <a:lnSpc>
                <a:spcPct val="100000"/>
              </a:lnSpc>
              <a:spcBef>
                <a:spcPts val="450"/>
              </a:spcBef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30 000 </a:t>
            </a:r>
            <a:r>
              <a:rPr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r>
              <a:rPr sz="2000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</a:t>
            </a:r>
            <a:r>
              <a:rPr sz="20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регионы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73554" y="1127031"/>
            <a:ext cx="6348349" cy="766685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12700" marR="5080">
              <a:lnSpc>
                <a:spcPct val="78000"/>
              </a:lnSpc>
              <a:spcBef>
                <a:spcPts val="1390"/>
              </a:spcBef>
            </a:pPr>
            <a:r>
              <a:rPr sz="49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4900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49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49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4900" spc="-2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4900" spc="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49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4900" spc="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9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 </a:t>
            </a:r>
            <a:r>
              <a:rPr sz="49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37981" y="5122290"/>
            <a:ext cx="32480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88694" algn="r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2000" i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sz="20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20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 </a:t>
            </a:r>
            <a:r>
              <a:rPr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sz="20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2000" i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бесплатную </a:t>
            </a:r>
            <a:r>
              <a:rPr sz="2000" i="1" spc="-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</a:t>
            </a:r>
            <a:r>
              <a:rPr sz="2000" i="1" spc="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i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франшизу</a:t>
            </a: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88735" y="6451091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195706" y="0"/>
                </a:moveTo>
                <a:lnTo>
                  <a:pt x="150875" y="5181"/>
                </a:lnTo>
                <a:lnTo>
                  <a:pt x="109600" y="19888"/>
                </a:lnTo>
                <a:lnTo>
                  <a:pt x="73278" y="42989"/>
                </a:lnTo>
                <a:lnTo>
                  <a:pt x="43052" y="73291"/>
                </a:lnTo>
                <a:lnTo>
                  <a:pt x="19938" y="109626"/>
                </a:lnTo>
                <a:lnTo>
                  <a:pt x="5206" y="150812"/>
                </a:lnTo>
                <a:lnTo>
                  <a:pt x="0" y="195681"/>
                </a:lnTo>
                <a:lnTo>
                  <a:pt x="762" y="202031"/>
                </a:lnTo>
                <a:lnTo>
                  <a:pt x="0" y="202031"/>
                </a:lnTo>
                <a:lnTo>
                  <a:pt x="0" y="389521"/>
                </a:lnTo>
                <a:lnTo>
                  <a:pt x="179704" y="389521"/>
                </a:lnTo>
                <a:lnTo>
                  <a:pt x="195706" y="391362"/>
                </a:lnTo>
                <a:lnTo>
                  <a:pt x="211709" y="389521"/>
                </a:lnTo>
                <a:lnTo>
                  <a:pt x="391413" y="389521"/>
                </a:lnTo>
                <a:lnTo>
                  <a:pt x="391413" y="202031"/>
                </a:lnTo>
                <a:lnTo>
                  <a:pt x="390651" y="202031"/>
                </a:lnTo>
                <a:lnTo>
                  <a:pt x="391413" y="195681"/>
                </a:lnTo>
                <a:lnTo>
                  <a:pt x="386206" y="150812"/>
                </a:lnTo>
                <a:lnTo>
                  <a:pt x="371475" y="109626"/>
                </a:lnTo>
                <a:lnTo>
                  <a:pt x="348361" y="73291"/>
                </a:lnTo>
                <a:lnTo>
                  <a:pt x="318135" y="42989"/>
                </a:lnTo>
                <a:lnTo>
                  <a:pt x="281686" y="19888"/>
                </a:lnTo>
                <a:lnTo>
                  <a:pt x="240537" y="5181"/>
                </a:lnTo>
                <a:lnTo>
                  <a:pt x="195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5354" y="2518379"/>
            <a:ext cx="6755891" cy="795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algn="ctr">
              <a:lnSpc>
                <a:spcPct val="100000"/>
              </a:lnSpc>
              <a:spcBef>
                <a:spcPts val="100"/>
              </a:spcBef>
            </a:pPr>
            <a:r>
              <a:rPr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0367" y="310895"/>
            <a:ext cx="1915667" cy="14401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31291" y="3925823"/>
            <a:ext cx="11736705" cy="2914015"/>
            <a:chOff x="431291" y="3925823"/>
            <a:chExt cx="11736705" cy="2914015"/>
          </a:xfrm>
        </p:grpSpPr>
        <p:sp>
          <p:nvSpPr>
            <p:cNvPr id="5" name="object 5"/>
            <p:cNvSpPr/>
            <p:nvPr/>
          </p:nvSpPr>
          <p:spPr>
            <a:xfrm>
              <a:off x="431292" y="3925823"/>
              <a:ext cx="2785745" cy="2914015"/>
            </a:xfrm>
            <a:custGeom>
              <a:avLst/>
              <a:gdLst/>
              <a:ahLst/>
              <a:cxnLst/>
              <a:rect l="l" t="t" r="r" b="b"/>
              <a:pathLst>
                <a:path w="2785745" h="2914015">
                  <a:moveTo>
                    <a:pt x="1332484" y="2913570"/>
                  </a:moveTo>
                  <a:lnTo>
                    <a:pt x="190931" y="1056640"/>
                  </a:lnTo>
                  <a:lnTo>
                    <a:pt x="0" y="1308481"/>
                  </a:lnTo>
                  <a:lnTo>
                    <a:pt x="986536" y="2913570"/>
                  </a:lnTo>
                  <a:lnTo>
                    <a:pt x="1332484" y="2913570"/>
                  </a:lnTo>
                  <a:close/>
                </a:path>
                <a:path w="2785745" h="2914015">
                  <a:moveTo>
                    <a:pt x="2089277" y="2913570"/>
                  </a:moveTo>
                  <a:lnTo>
                    <a:pt x="617474" y="504444"/>
                  </a:lnTo>
                  <a:lnTo>
                    <a:pt x="427278" y="754634"/>
                  </a:lnTo>
                  <a:lnTo>
                    <a:pt x="1745488" y="2913570"/>
                  </a:lnTo>
                  <a:lnTo>
                    <a:pt x="2089277" y="2913570"/>
                  </a:lnTo>
                  <a:close/>
                </a:path>
                <a:path w="2785745" h="2914015">
                  <a:moveTo>
                    <a:pt x="2785618" y="2913570"/>
                  </a:moveTo>
                  <a:lnTo>
                    <a:pt x="1003808" y="0"/>
                  </a:lnTo>
                  <a:lnTo>
                    <a:pt x="812596" y="249936"/>
                  </a:lnTo>
                  <a:lnTo>
                    <a:pt x="2440813" y="2913570"/>
                  </a:lnTo>
                  <a:lnTo>
                    <a:pt x="2785618" y="2913570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292" y="3925823"/>
              <a:ext cx="11736705" cy="1309370"/>
            </a:xfrm>
            <a:custGeom>
              <a:avLst/>
              <a:gdLst/>
              <a:ahLst/>
              <a:cxnLst/>
              <a:rect l="l" t="t" r="r" b="b"/>
              <a:pathLst>
                <a:path w="11736705" h="1309370">
                  <a:moveTo>
                    <a:pt x="11736197" y="1057402"/>
                  </a:moveTo>
                  <a:lnTo>
                    <a:pt x="190881" y="1057148"/>
                  </a:lnTo>
                  <a:lnTo>
                    <a:pt x="0" y="1308862"/>
                  </a:lnTo>
                  <a:lnTo>
                    <a:pt x="11736197" y="1308862"/>
                  </a:lnTo>
                  <a:lnTo>
                    <a:pt x="11736197" y="1057402"/>
                  </a:lnTo>
                  <a:close/>
                </a:path>
                <a:path w="11736705" h="1309370">
                  <a:moveTo>
                    <a:pt x="11736197" y="504444"/>
                  </a:moveTo>
                  <a:lnTo>
                    <a:pt x="617321" y="504952"/>
                  </a:lnTo>
                  <a:lnTo>
                    <a:pt x="427177" y="755142"/>
                  </a:lnTo>
                  <a:lnTo>
                    <a:pt x="11736197" y="755269"/>
                  </a:lnTo>
                  <a:lnTo>
                    <a:pt x="11736197" y="504444"/>
                  </a:lnTo>
                  <a:close/>
                </a:path>
                <a:path w="11736705" h="1309370">
                  <a:moveTo>
                    <a:pt x="11736197" y="0"/>
                  </a:moveTo>
                  <a:lnTo>
                    <a:pt x="1003554" y="381"/>
                  </a:lnTo>
                  <a:lnTo>
                    <a:pt x="812393" y="250444"/>
                  </a:lnTo>
                  <a:lnTo>
                    <a:pt x="11736197" y="250698"/>
                  </a:lnTo>
                  <a:lnTo>
                    <a:pt x="11736197" y="0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8971" y="6128003"/>
              <a:ext cx="373379" cy="1158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84776" y="5897879"/>
              <a:ext cx="544830" cy="114935"/>
            </a:xfrm>
            <a:custGeom>
              <a:avLst/>
              <a:gdLst/>
              <a:ahLst/>
              <a:cxnLst/>
              <a:rect l="l" t="t" r="r" b="b"/>
              <a:pathLst>
                <a:path w="544829" h="114935">
                  <a:moveTo>
                    <a:pt x="544829" y="0"/>
                  </a:moveTo>
                  <a:lnTo>
                    <a:pt x="0" y="0"/>
                  </a:lnTo>
                  <a:lnTo>
                    <a:pt x="21209" y="24955"/>
                  </a:lnTo>
                  <a:lnTo>
                    <a:pt x="39497" y="52552"/>
                  </a:lnTo>
                  <a:lnTo>
                    <a:pt x="54610" y="82549"/>
                  </a:lnTo>
                  <a:lnTo>
                    <a:pt x="66421" y="114719"/>
                  </a:lnTo>
                  <a:lnTo>
                    <a:pt x="481838" y="114719"/>
                  </a:lnTo>
                  <a:lnTo>
                    <a:pt x="544829" y="0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4136" y="5897879"/>
              <a:ext cx="1311910" cy="487680"/>
            </a:xfrm>
            <a:custGeom>
              <a:avLst/>
              <a:gdLst/>
              <a:ahLst/>
              <a:cxnLst/>
              <a:rect l="l" t="t" r="r" b="b"/>
              <a:pathLst>
                <a:path w="1311910" h="487679">
                  <a:moveTo>
                    <a:pt x="346964" y="175285"/>
                  </a:moveTo>
                  <a:lnTo>
                    <a:pt x="307594" y="55562"/>
                  </a:lnTo>
                  <a:lnTo>
                    <a:pt x="237363" y="11176"/>
                  </a:lnTo>
                  <a:lnTo>
                    <a:pt x="237248" y="173837"/>
                  </a:lnTo>
                  <a:lnTo>
                    <a:pt x="237248" y="175285"/>
                  </a:lnTo>
                  <a:lnTo>
                    <a:pt x="234188" y="195580"/>
                  </a:lnTo>
                  <a:lnTo>
                    <a:pt x="224536" y="214160"/>
                  </a:lnTo>
                  <a:lnTo>
                    <a:pt x="208407" y="227469"/>
                  </a:lnTo>
                  <a:lnTo>
                    <a:pt x="185547" y="232549"/>
                  </a:lnTo>
                  <a:lnTo>
                    <a:pt x="112141" y="232549"/>
                  </a:lnTo>
                  <a:lnTo>
                    <a:pt x="112141" y="114541"/>
                  </a:lnTo>
                  <a:lnTo>
                    <a:pt x="185547" y="114541"/>
                  </a:lnTo>
                  <a:lnTo>
                    <a:pt x="208407" y="119862"/>
                  </a:lnTo>
                  <a:lnTo>
                    <a:pt x="224536" y="133718"/>
                  </a:lnTo>
                  <a:lnTo>
                    <a:pt x="234188" y="152984"/>
                  </a:lnTo>
                  <a:lnTo>
                    <a:pt x="237248" y="173837"/>
                  </a:lnTo>
                  <a:lnTo>
                    <a:pt x="237248" y="11163"/>
                  </a:lnTo>
                  <a:lnTo>
                    <a:pt x="185547" y="25"/>
                  </a:lnTo>
                  <a:lnTo>
                    <a:pt x="0" y="25"/>
                  </a:lnTo>
                  <a:lnTo>
                    <a:pt x="0" y="487172"/>
                  </a:lnTo>
                  <a:lnTo>
                    <a:pt x="112141" y="487172"/>
                  </a:lnTo>
                  <a:lnTo>
                    <a:pt x="112141" y="343636"/>
                  </a:lnTo>
                  <a:lnTo>
                    <a:pt x="185547" y="343636"/>
                  </a:lnTo>
                  <a:lnTo>
                    <a:pt x="255397" y="329171"/>
                  </a:lnTo>
                  <a:lnTo>
                    <a:pt x="305562" y="291020"/>
                  </a:lnTo>
                  <a:lnTo>
                    <a:pt x="336169" y="237109"/>
                  </a:lnTo>
                  <a:lnTo>
                    <a:pt x="336931" y="232549"/>
                  </a:lnTo>
                  <a:lnTo>
                    <a:pt x="346964" y="175285"/>
                  </a:lnTo>
                  <a:close/>
                </a:path>
                <a:path w="1311910" h="487679">
                  <a:moveTo>
                    <a:pt x="781431" y="486371"/>
                  </a:moveTo>
                  <a:lnTo>
                    <a:pt x="690245" y="343636"/>
                  </a:lnTo>
                  <a:lnTo>
                    <a:pt x="680593" y="328510"/>
                  </a:lnTo>
                  <a:lnTo>
                    <a:pt x="719455" y="301599"/>
                  </a:lnTo>
                  <a:lnTo>
                    <a:pt x="747522" y="264922"/>
                  </a:lnTo>
                  <a:lnTo>
                    <a:pt x="760349" y="232524"/>
                  </a:lnTo>
                  <a:lnTo>
                    <a:pt x="764667" y="221742"/>
                  </a:lnTo>
                  <a:lnTo>
                    <a:pt x="761873" y="114541"/>
                  </a:lnTo>
                  <a:lnTo>
                    <a:pt x="680847" y="15367"/>
                  </a:lnTo>
                  <a:lnTo>
                    <a:pt x="661289" y="11176"/>
                  </a:lnTo>
                  <a:lnTo>
                    <a:pt x="661289" y="174574"/>
                  </a:lnTo>
                  <a:lnTo>
                    <a:pt x="658114" y="195580"/>
                  </a:lnTo>
                  <a:lnTo>
                    <a:pt x="648462" y="214160"/>
                  </a:lnTo>
                  <a:lnTo>
                    <a:pt x="632333" y="227469"/>
                  </a:lnTo>
                  <a:lnTo>
                    <a:pt x="609473" y="232524"/>
                  </a:lnTo>
                  <a:lnTo>
                    <a:pt x="536067" y="232524"/>
                  </a:lnTo>
                  <a:lnTo>
                    <a:pt x="536067" y="114541"/>
                  </a:lnTo>
                  <a:lnTo>
                    <a:pt x="609473" y="114541"/>
                  </a:lnTo>
                  <a:lnTo>
                    <a:pt x="632333" y="119862"/>
                  </a:lnTo>
                  <a:lnTo>
                    <a:pt x="648462" y="133718"/>
                  </a:lnTo>
                  <a:lnTo>
                    <a:pt x="658114" y="152984"/>
                  </a:lnTo>
                  <a:lnTo>
                    <a:pt x="661289" y="174574"/>
                  </a:lnTo>
                  <a:lnTo>
                    <a:pt x="661289" y="11176"/>
                  </a:lnTo>
                  <a:lnTo>
                    <a:pt x="609473" y="0"/>
                  </a:lnTo>
                  <a:lnTo>
                    <a:pt x="423926" y="0"/>
                  </a:lnTo>
                  <a:lnTo>
                    <a:pt x="423926" y="487146"/>
                  </a:lnTo>
                  <a:lnTo>
                    <a:pt x="536067" y="487146"/>
                  </a:lnTo>
                  <a:lnTo>
                    <a:pt x="536067" y="343636"/>
                  </a:lnTo>
                  <a:lnTo>
                    <a:pt x="566547" y="343636"/>
                  </a:lnTo>
                  <a:lnTo>
                    <a:pt x="657860" y="486371"/>
                  </a:lnTo>
                  <a:lnTo>
                    <a:pt x="781431" y="486371"/>
                  </a:lnTo>
                  <a:close/>
                </a:path>
                <a:path w="1311910" h="487679">
                  <a:moveTo>
                    <a:pt x="1311529" y="244843"/>
                  </a:moveTo>
                  <a:lnTo>
                    <a:pt x="1299591" y="165874"/>
                  </a:lnTo>
                  <a:lnTo>
                    <a:pt x="1266444" y="98475"/>
                  </a:lnTo>
                  <a:lnTo>
                    <a:pt x="1215898" y="46062"/>
                  </a:lnTo>
                  <a:lnTo>
                    <a:pt x="1201928" y="38696"/>
                  </a:lnTo>
                  <a:lnTo>
                    <a:pt x="1201928" y="243840"/>
                  </a:lnTo>
                  <a:lnTo>
                    <a:pt x="1192276" y="294398"/>
                  </a:lnTo>
                  <a:lnTo>
                    <a:pt x="1165860" y="335673"/>
                  </a:lnTo>
                  <a:lnTo>
                    <a:pt x="1126617" y="363512"/>
                  </a:lnTo>
                  <a:lnTo>
                    <a:pt x="1078611" y="373722"/>
                  </a:lnTo>
                  <a:lnTo>
                    <a:pt x="1030478" y="363512"/>
                  </a:lnTo>
                  <a:lnTo>
                    <a:pt x="991235" y="335673"/>
                  </a:lnTo>
                  <a:lnTo>
                    <a:pt x="964819" y="294398"/>
                  </a:lnTo>
                  <a:lnTo>
                    <a:pt x="955167" y="243840"/>
                  </a:lnTo>
                  <a:lnTo>
                    <a:pt x="964819" y="193281"/>
                  </a:lnTo>
                  <a:lnTo>
                    <a:pt x="991235" y="152006"/>
                  </a:lnTo>
                  <a:lnTo>
                    <a:pt x="1030478" y="124167"/>
                  </a:lnTo>
                  <a:lnTo>
                    <a:pt x="1078611" y="113944"/>
                  </a:lnTo>
                  <a:lnTo>
                    <a:pt x="1126617" y="124167"/>
                  </a:lnTo>
                  <a:lnTo>
                    <a:pt x="1165860" y="152006"/>
                  </a:lnTo>
                  <a:lnTo>
                    <a:pt x="1192276" y="193281"/>
                  </a:lnTo>
                  <a:lnTo>
                    <a:pt x="1201928" y="243840"/>
                  </a:lnTo>
                  <a:lnTo>
                    <a:pt x="1201928" y="38696"/>
                  </a:lnTo>
                  <a:lnTo>
                    <a:pt x="1151890" y="12090"/>
                  </a:lnTo>
                  <a:lnTo>
                    <a:pt x="1078230" y="0"/>
                  </a:lnTo>
                  <a:lnTo>
                    <a:pt x="1004697" y="12090"/>
                  </a:lnTo>
                  <a:lnTo>
                    <a:pt x="940816" y="46062"/>
                  </a:lnTo>
                  <a:lnTo>
                    <a:pt x="890397" y="98475"/>
                  </a:lnTo>
                  <a:lnTo>
                    <a:pt x="857377" y="165874"/>
                  </a:lnTo>
                  <a:lnTo>
                    <a:pt x="845566" y="244843"/>
                  </a:lnTo>
                  <a:lnTo>
                    <a:pt x="857377" y="323608"/>
                  </a:lnTo>
                  <a:lnTo>
                    <a:pt x="890397" y="390512"/>
                  </a:lnTo>
                  <a:lnTo>
                    <a:pt x="940816" y="442328"/>
                  </a:lnTo>
                  <a:lnTo>
                    <a:pt x="1004697" y="475792"/>
                  </a:lnTo>
                  <a:lnTo>
                    <a:pt x="1078230" y="487654"/>
                  </a:lnTo>
                  <a:lnTo>
                    <a:pt x="1151890" y="475589"/>
                  </a:lnTo>
                  <a:lnTo>
                    <a:pt x="1215898" y="441731"/>
                  </a:lnTo>
                  <a:lnTo>
                    <a:pt x="1266444" y="389636"/>
                  </a:lnTo>
                  <a:lnTo>
                    <a:pt x="1274318" y="373722"/>
                  </a:lnTo>
                  <a:lnTo>
                    <a:pt x="1299591" y="322834"/>
                  </a:lnTo>
                  <a:lnTo>
                    <a:pt x="1311529" y="244843"/>
                  </a:lnTo>
                  <a:close/>
                </a:path>
              </a:pathLst>
            </a:custGeom>
            <a:solidFill>
              <a:srgbClr val="444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74136" y="6382511"/>
              <a:ext cx="1590675" cy="113664"/>
            </a:xfrm>
            <a:custGeom>
              <a:avLst/>
              <a:gdLst/>
              <a:ahLst/>
              <a:cxnLst/>
              <a:rect l="l" t="t" r="r" b="b"/>
              <a:pathLst>
                <a:path w="1590675" h="113664">
                  <a:moveTo>
                    <a:pt x="1590421" y="0"/>
                  </a:moveTo>
                  <a:lnTo>
                    <a:pt x="0" y="266"/>
                  </a:lnTo>
                  <a:lnTo>
                    <a:pt x="0" y="113512"/>
                  </a:lnTo>
                  <a:lnTo>
                    <a:pt x="1527175" y="113233"/>
                  </a:lnTo>
                  <a:lnTo>
                    <a:pt x="1590421" y="0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2236" y="6400812"/>
              <a:ext cx="1234440" cy="65405"/>
            </a:xfrm>
            <a:custGeom>
              <a:avLst/>
              <a:gdLst/>
              <a:ahLst/>
              <a:cxnLst/>
              <a:rect l="l" t="t" r="r" b="b"/>
              <a:pathLst>
                <a:path w="1234439" h="65404">
                  <a:moveTo>
                    <a:pt x="32131" y="12750"/>
                  </a:moveTo>
                  <a:lnTo>
                    <a:pt x="0" y="12750"/>
                  </a:lnTo>
                  <a:lnTo>
                    <a:pt x="0" y="64414"/>
                  </a:lnTo>
                  <a:lnTo>
                    <a:pt x="11938" y="64414"/>
                  </a:lnTo>
                  <a:lnTo>
                    <a:pt x="11938" y="24777"/>
                  </a:lnTo>
                  <a:lnTo>
                    <a:pt x="32131" y="24777"/>
                  </a:lnTo>
                  <a:lnTo>
                    <a:pt x="32131" y="12750"/>
                  </a:lnTo>
                  <a:close/>
                </a:path>
                <a:path w="1234439" h="65404">
                  <a:moveTo>
                    <a:pt x="114935" y="30924"/>
                  </a:moveTo>
                  <a:lnTo>
                    <a:pt x="110617" y="18427"/>
                  </a:lnTo>
                  <a:lnTo>
                    <a:pt x="105156" y="16014"/>
                  </a:lnTo>
                  <a:lnTo>
                    <a:pt x="105156" y="25006"/>
                  </a:lnTo>
                  <a:lnTo>
                    <a:pt x="105156" y="37160"/>
                  </a:lnTo>
                  <a:lnTo>
                    <a:pt x="90932" y="37160"/>
                  </a:lnTo>
                  <a:lnTo>
                    <a:pt x="90932" y="25006"/>
                  </a:lnTo>
                  <a:lnTo>
                    <a:pt x="105156" y="25006"/>
                  </a:lnTo>
                  <a:lnTo>
                    <a:pt x="105156" y="16014"/>
                  </a:lnTo>
                  <a:lnTo>
                    <a:pt x="97790" y="12750"/>
                  </a:lnTo>
                  <a:lnTo>
                    <a:pt x="78994" y="12750"/>
                  </a:lnTo>
                  <a:lnTo>
                    <a:pt x="78994" y="64414"/>
                  </a:lnTo>
                  <a:lnTo>
                    <a:pt x="90932" y="64414"/>
                  </a:lnTo>
                  <a:lnTo>
                    <a:pt x="90932" y="49060"/>
                  </a:lnTo>
                  <a:lnTo>
                    <a:pt x="97790" y="49060"/>
                  </a:lnTo>
                  <a:lnTo>
                    <a:pt x="110617" y="43395"/>
                  </a:lnTo>
                  <a:lnTo>
                    <a:pt x="112763" y="37160"/>
                  </a:lnTo>
                  <a:lnTo>
                    <a:pt x="114935" y="30924"/>
                  </a:lnTo>
                  <a:close/>
                </a:path>
                <a:path w="1234439" h="65404">
                  <a:moveTo>
                    <a:pt x="204089" y="12750"/>
                  </a:moveTo>
                  <a:lnTo>
                    <a:pt x="190754" y="12750"/>
                  </a:lnTo>
                  <a:lnTo>
                    <a:pt x="186309" y="23672"/>
                  </a:lnTo>
                  <a:lnTo>
                    <a:pt x="182880" y="33553"/>
                  </a:lnTo>
                  <a:lnTo>
                    <a:pt x="178943" y="23533"/>
                  </a:lnTo>
                  <a:lnTo>
                    <a:pt x="173990" y="12750"/>
                  </a:lnTo>
                  <a:lnTo>
                    <a:pt x="160655" y="12750"/>
                  </a:lnTo>
                  <a:lnTo>
                    <a:pt x="176403" y="46913"/>
                  </a:lnTo>
                  <a:lnTo>
                    <a:pt x="169164" y="64477"/>
                  </a:lnTo>
                  <a:lnTo>
                    <a:pt x="181991" y="64477"/>
                  </a:lnTo>
                  <a:lnTo>
                    <a:pt x="204089" y="12750"/>
                  </a:lnTo>
                  <a:close/>
                </a:path>
                <a:path w="1234439" h="65404">
                  <a:moveTo>
                    <a:pt x="286893" y="12750"/>
                  </a:moveTo>
                  <a:lnTo>
                    <a:pt x="250190" y="12750"/>
                  </a:lnTo>
                  <a:lnTo>
                    <a:pt x="250190" y="64414"/>
                  </a:lnTo>
                  <a:lnTo>
                    <a:pt x="262128" y="64414"/>
                  </a:lnTo>
                  <a:lnTo>
                    <a:pt x="262128" y="24930"/>
                  </a:lnTo>
                  <a:lnTo>
                    <a:pt x="274955" y="24930"/>
                  </a:lnTo>
                  <a:lnTo>
                    <a:pt x="274955" y="64414"/>
                  </a:lnTo>
                  <a:lnTo>
                    <a:pt x="286893" y="64414"/>
                  </a:lnTo>
                  <a:lnTo>
                    <a:pt x="286893" y="12750"/>
                  </a:lnTo>
                  <a:close/>
                </a:path>
                <a:path w="1234439" h="65404">
                  <a:moveTo>
                    <a:pt x="371094" y="12750"/>
                  </a:moveTo>
                  <a:lnTo>
                    <a:pt x="334391" y="12750"/>
                  </a:lnTo>
                  <a:lnTo>
                    <a:pt x="334391" y="64414"/>
                  </a:lnTo>
                  <a:lnTo>
                    <a:pt x="346329" y="64414"/>
                  </a:lnTo>
                  <a:lnTo>
                    <a:pt x="346329" y="24930"/>
                  </a:lnTo>
                  <a:lnTo>
                    <a:pt x="359156" y="24930"/>
                  </a:lnTo>
                  <a:lnTo>
                    <a:pt x="359156" y="64414"/>
                  </a:lnTo>
                  <a:lnTo>
                    <a:pt x="371094" y="64414"/>
                  </a:lnTo>
                  <a:lnTo>
                    <a:pt x="371094" y="12750"/>
                  </a:lnTo>
                  <a:close/>
                </a:path>
                <a:path w="1234439" h="65404">
                  <a:moveTo>
                    <a:pt x="465963" y="64439"/>
                  </a:moveTo>
                  <a:lnTo>
                    <a:pt x="463042" y="56832"/>
                  </a:lnTo>
                  <a:lnTo>
                    <a:pt x="458470" y="45097"/>
                  </a:lnTo>
                  <a:lnTo>
                    <a:pt x="453771" y="32981"/>
                  </a:lnTo>
                  <a:lnTo>
                    <a:pt x="445643" y="12179"/>
                  </a:lnTo>
                  <a:lnTo>
                    <a:pt x="445516" y="45097"/>
                  </a:lnTo>
                  <a:lnTo>
                    <a:pt x="437388" y="45097"/>
                  </a:lnTo>
                  <a:lnTo>
                    <a:pt x="441452" y="32981"/>
                  </a:lnTo>
                  <a:lnTo>
                    <a:pt x="445516" y="45097"/>
                  </a:lnTo>
                  <a:lnTo>
                    <a:pt x="445516" y="32981"/>
                  </a:lnTo>
                  <a:lnTo>
                    <a:pt x="445516" y="12179"/>
                  </a:lnTo>
                  <a:lnTo>
                    <a:pt x="437134" y="12179"/>
                  </a:lnTo>
                  <a:lnTo>
                    <a:pt x="417576" y="64439"/>
                  </a:lnTo>
                  <a:lnTo>
                    <a:pt x="430403" y="64439"/>
                  </a:lnTo>
                  <a:lnTo>
                    <a:pt x="433070" y="56832"/>
                  </a:lnTo>
                  <a:lnTo>
                    <a:pt x="449707" y="56832"/>
                  </a:lnTo>
                  <a:lnTo>
                    <a:pt x="452501" y="64439"/>
                  </a:lnTo>
                  <a:lnTo>
                    <a:pt x="465963" y="64439"/>
                  </a:lnTo>
                  <a:close/>
                </a:path>
                <a:path w="1234439" h="65404">
                  <a:moveTo>
                    <a:pt x="613791" y="63754"/>
                  </a:moveTo>
                  <a:lnTo>
                    <a:pt x="594868" y="38442"/>
                  </a:lnTo>
                  <a:lnTo>
                    <a:pt x="612140" y="13487"/>
                  </a:lnTo>
                  <a:lnTo>
                    <a:pt x="612140" y="12750"/>
                  </a:lnTo>
                  <a:lnTo>
                    <a:pt x="598043" y="12750"/>
                  </a:lnTo>
                  <a:lnTo>
                    <a:pt x="584454" y="32816"/>
                  </a:lnTo>
                  <a:lnTo>
                    <a:pt x="584454" y="12750"/>
                  </a:lnTo>
                  <a:lnTo>
                    <a:pt x="572516" y="12750"/>
                  </a:lnTo>
                  <a:lnTo>
                    <a:pt x="572516" y="64414"/>
                  </a:lnTo>
                  <a:lnTo>
                    <a:pt x="584454" y="64414"/>
                  </a:lnTo>
                  <a:lnTo>
                    <a:pt x="584454" y="44411"/>
                  </a:lnTo>
                  <a:lnTo>
                    <a:pt x="598932" y="64414"/>
                  </a:lnTo>
                  <a:lnTo>
                    <a:pt x="613791" y="64414"/>
                  </a:lnTo>
                  <a:lnTo>
                    <a:pt x="613791" y="63754"/>
                  </a:lnTo>
                  <a:close/>
                </a:path>
                <a:path w="1234439" h="65404">
                  <a:moveTo>
                    <a:pt x="710184" y="23456"/>
                  </a:moveTo>
                  <a:lnTo>
                    <a:pt x="698754" y="11938"/>
                  </a:lnTo>
                  <a:lnTo>
                    <a:pt x="698119" y="11938"/>
                  </a:lnTo>
                  <a:lnTo>
                    <a:pt x="698119" y="38658"/>
                  </a:lnTo>
                  <a:lnTo>
                    <a:pt x="693928" y="49555"/>
                  </a:lnTo>
                  <a:lnTo>
                    <a:pt x="684784" y="53213"/>
                  </a:lnTo>
                  <a:lnTo>
                    <a:pt x="675640" y="49580"/>
                  </a:lnTo>
                  <a:lnTo>
                    <a:pt x="671449" y="38658"/>
                  </a:lnTo>
                  <a:lnTo>
                    <a:pt x="675640" y="27673"/>
                  </a:lnTo>
                  <a:lnTo>
                    <a:pt x="684784" y="24015"/>
                  </a:lnTo>
                  <a:lnTo>
                    <a:pt x="693928" y="27673"/>
                  </a:lnTo>
                  <a:lnTo>
                    <a:pt x="698119" y="38658"/>
                  </a:lnTo>
                  <a:lnTo>
                    <a:pt x="698119" y="11938"/>
                  </a:lnTo>
                  <a:lnTo>
                    <a:pt x="670814" y="11938"/>
                  </a:lnTo>
                  <a:lnTo>
                    <a:pt x="659511" y="23456"/>
                  </a:lnTo>
                  <a:lnTo>
                    <a:pt x="659511" y="53860"/>
                  </a:lnTo>
                  <a:lnTo>
                    <a:pt x="670814" y="65176"/>
                  </a:lnTo>
                  <a:lnTo>
                    <a:pt x="698754" y="65176"/>
                  </a:lnTo>
                  <a:lnTo>
                    <a:pt x="710184" y="53632"/>
                  </a:lnTo>
                  <a:lnTo>
                    <a:pt x="710184" y="53213"/>
                  </a:lnTo>
                  <a:lnTo>
                    <a:pt x="710184" y="23456"/>
                  </a:lnTo>
                  <a:close/>
                </a:path>
                <a:path w="1234439" h="65404">
                  <a:moveTo>
                    <a:pt x="801624" y="12750"/>
                  </a:moveTo>
                  <a:lnTo>
                    <a:pt x="792226" y="12750"/>
                  </a:lnTo>
                  <a:lnTo>
                    <a:pt x="779399" y="32753"/>
                  </a:lnTo>
                  <a:lnTo>
                    <a:pt x="766572" y="12750"/>
                  </a:lnTo>
                  <a:lnTo>
                    <a:pt x="757047" y="12750"/>
                  </a:lnTo>
                  <a:lnTo>
                    <a:pt x="757047" y="64414"/>
                  </a:lnTo>
                  <a:lnTo>
                    <a:pt x="768985" y="64414"/>
                  </a:lnTo>
                  <a:lnTo>
                    <a:pt x="768985" y="38735"/>
                  </a:lnTo>
                  <a:lnTo>
                    <a:pt x="776097" y="49885"/>
                  </a:lnTo>
                  <a:lnTo>
                    <a:pt x="782701" y="49885"/>
                  </a:lnTo>
                  <a:lnTo>
                    <a:pt x="789813" y="38862"/>
                  </a:lnTo>
                  <a:lnTo>
                    <a:pt x="789813" y="64414"/>
                  </a:lnTo>
                  <a:lnTo>
                    <a:pt x="801624" y="64414"/>
                  </a:lnTo>
                  <a:lnTo>
                    <a:pt x="801624" y="12750"/>
                  </a:lnTo>
                  <a:close/>
                </a:path>
                <a:path w="1234439" h="65404">
                  <a:moveTo>
                    <a:pt x="885825" y="12750"/>
                  </a:moveTo>
                  <a:lnTo>
                    <a:pt x="849122" y="12750"/>
                  </a:lnTo>
                  <a:lnTo>
                    <a:pt x="849122" y="64414"/>
                  </a:lnTo>
                  <a:lnTo>
                    <a:pt x="861060" y="64414"/>
                  </a:lnTo>
                  <a:lnTo>
                    <a:pt x="861060" y="24930"/>
                  </a:lnTo>
                  <a:lnTo>
                    <a:pt x="873887" y="24930"/>
                  </a:lnTo>
                  <a:lnTo>
                    <a:pt x="873887" y="64414"/>
                  </a:lnTo>
                  <a:lnTo>
                    <a:pt x="885825" y="64414"/>
                  </a:lnTo>
                  <a:lnTo>
                    <a:pt x="885825" y="12750"/>
                  </a:lnTo>
                  <a:close/>
                </a:path>
                <a:path w="1234439" h="65404">
                  <a:moveTo>
                    <a:pt x="980694" y="64439"/>
                  </a:moveTo>
                  <a:lnTo>
                    <a:pt x="977773" y="56832"/>
                  </a:lnTo>
                  <a:lnTo>
                    <a:pt x="973201" y="45097"/>
                  </a:lnTo>
                  <a:lnTo>
                    <a:pt x="968375" y="32981"/>
                  </a:lnTo>
                  <a:lnTo>
                    <a:pt x="960374" y="12179"/>
                  </a:lnTo>
                  <a:lnTo>
                    <a:pt x="960247" y="45097"/>
                  </a:lnTo>
                  <a:lnTo>
                    <a:pt x="952119" y="45097"/>
                  </a:lnTo>
                  <a:lnTo>
                    <a:pt x="956183" y="32981"/>
                  </a:lnTo>
                  <a:lnTo>
                    <a:pt x="960247" y="45097"/>
                  </a:lnTo>
                  <a:lnTo>
                    <a:pt x="960247" y="32981"/>
                  </a:lnTo>
                  <a:lnTo>
                    <a:pt x="960247" y="12179"/>
                  </a:lnTo>
                  <a:lnTo>
                    <a:pt x="951865" y="12179"/>
                  </a:lnTo>
                  <a:lnTo>
                    <a:pt x="932307" y="64439"/>
                  </a:lnTo>
                  <a:lnTo>
                    <a:pt x="945007" y="64439"/>
                  </a:lnTo>
                  <a:lnTo>
                    <a:pt x="947801" y="56832"/>
                  </a:lnTo>
                  <a:lnTo>
                    <a:pt x="964438" y="56832"/>
                  </a:lnTo>
                  <a:lnTo>
                    <a:pt x="967232" y="64439"/>
                  </a:lnTo>
                  <a:lnTo>
                    <a:pt x="980694" y="64439"/>
                  </a:lnTo>
                  <a:close/>
                </a:path>
                <a:path w="1234439" h="65404">
                  <a:moveTo>
                    <a:pt x="1063244" y="12776"/>
                  </a:moveTo>
                  <a:lnTo>
                    <a:pt x="1051306" y="12776"/>
                  </a:lnTo>
                  <a:lnTo>
                    <a:pt x="1051306" y="32245"/>
                  </a:lnTo>
                  <a:lnTo>
                    <a:pt x="1038479" y="32245"/>
                  </a:lnTo>
                  <a:lnTo>
                    <a:pt x="1038479" y="12776"/>
                  </a:lnTo>
                  <a:lnTo>
                    <a:pt x="1026541" y="12776"/>
                  </a:lnTo>
                  <a:lnTo>
                    <a:pt x="1026541" y="64414"/>
                  </a:lnTo>
                  <a:lnTo>
                    <a:pt x="1038479" y="64414"/>
                  </a:lnTo>
                  <a:lnTo>
                    <a:pt x="1038479" y="44437"/>
                  </a:lnTo>
                  <a:lnTo>
                    <a:pt x="1051306" y="44437"/>
                  </a:lnTo>
                  <a:lnTo>
                    <a:pt x="1051306" y="64414"/>
                  </a:lnTo>
                  <a:lnTo>
                    <a:pt x="1063244" y="64414"/>
                  </a:lnTo>
                  <a:lnTo>
                    <a:pt x="1063244" y="12776"/>
                  </a:lnTo>
                  <a:close/>
                </a:path>
                <a:path w="1234439" h="65404">
                  <a:moveTo>
                    <a:pt x="1148715" y="12750"/>
                  </a:moveTo>
                  <a:lnTo>
                    <a:pt x="1140460" y="12750"/>
                  </a:lnTo>
                  <a:lnTo>
                    <a:pt x="1122680" y="38862"/>
                  </a:lnTo>
                  <a:lnTo>
                    <a:pt x="1122680" y="12750"/>
                  </a:lnTo>
                  <a:lnTo>
                    <a:pt x="1110869" y="12750"/>
                  </a:lnTo>
                  <a:lnTo>
                    <a:pt x="1110869" y="64414"/>
                  </a:lnTo>
                  <a:lnTo>
                    <a:pt x="1118743" y="64414"/>
                  </a:lnTo>
                  <a:lnTo>
                    <a:pt x="1136904" y="38201"/>
                  </a:lnTo>
                  <a:lnTo>
                    <a:pt x="1136904" y="64414"/>
                  </a:lnTo>
                  <a:lnTo>
                    <a:pt x="1148715" y="64414"/>
                  </a:lnTo>
                  <a:lnTo>
                    <a:pt x="1148715" y="12750"/>
                  </a:lnTo>
                  <a:close/>
                </a:path>
                <a:path w="1234439" h="65404">
                  <a:moveTo>
                    <a:pt x="1227505" y="0"/>
                  </a:moveTo>
                  <a:lnTo>
                    <a:pt x="1207389" y="0"/>
                  </a:lnTo>
                  <a:lnTo>
                    <a:pt x="1207389" y="10312"/>
                  </a:lnTo>
                  <a:lnTo>
                    <a:pt x="1227505" y="10312"/>
                  </a:lnTo>
                  <a:lnTo>
                    <a:pt x="1227505" y="0"/>
                  </a:lnTo>
                  <a:close/>
                </a:path>
                <a:path w="1234439" h="65404">
                  <a:moveTo>
                    <a:pt x="1234186" y="12750"/>
                  </a:moveTo>
                  <a:lnTo>
                    <a:pt x="1225804" y="12750"/>
                  </a:lnTo>
                  <a:lnTo>
                    <a:pt x="1208024" y="38862"/>
                  </a:lnTo>
                  <a:lnTo>
                    <a:pt x="1208024" y="12750"/>
                  </a:lnTo>
                  <a:lnTo>
                    <a:pt x="1196213" y="12750"/>
                  </a:lnTo>
                  <a:lnTo>
                    <a:pt x="1196213" y="64414"/>
                  </a:lnTo>
                  <a:lnTo>
                    <a:pt x="1204214" y="64414"/>
                  </a:lnTo>
                  <a:lnTo>
                    <a:pt x="1221867" y="38862"/>
                  </a:lnTo>
                  <a:lnTo>
                    <a:pt x="1222248" y="38201"/>
                  </a:lnTo>
                  <a:lnTo>
                    <a:pt x="1222248" y="64414"/>
                  </a:lnTo>
                  <a:lnTo>
                    <a:pt x="1234186" y="64414"/>
                  </a:lnTo>
                  <a:lnTo>
                    <a:pt x="1234186" y="12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2891" y="5867399"/>
              <a:ext cx="1228343" cy="6141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98208" y="5942075"/>
              <a:ext cx="1895855" cy="4739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4891" y="0"/>
            <a:ext cx="5791200" cy="68397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259067"/>
            <a:ext cx="1210310" cy="580390"/>
            <a:chOff x="0" y="6259067"/>
            <a:chExt cx="1210310" cy="580390"/>
          </a:xfrm>
        </p:grpSpPr>
        <p:sp>
          <p:nvSpPr>
            <p:cNvPr id="4" name="object 4"/>
            <p:cNvSpPr/>
            <p:nvPr/>
          </p:nvSpPr>
          <p:spPr>
            <a:xfrm>
              <a:off x="585216" y="6259067"/>
              <a:ext cx="624840" cy="580390"/>
            </a:xfrm>
            <a:custGeom>
              <a:avLst/>
              <a:gdLst/>
              <a:ahLst/>
              <a:cxnLst/>
              <a:rect l="l" t="t" r="r" b="b"/>
              <a:pathLst>
                <a:path w="624840" h="580390">
                  <a:moveTo>
                    <a:pt x="406260" y="67030"/>
                  </a:moveTo>
                  <a:lnTo>
                    <a:pt x="354977" y="0"/>
                  </a:lnTo>
                  <a:lnTo>
                    <a:pt x="0" y="580364"/>
                  </a:lnTo>
                  <a:lnTo>
                    <a:pt x="92456" y="580364"/>
                  </a:lnTo>
                  <a:lnTo>
                    <a:pt x="406260" y="67030"/>
                  </a:lnTo>
                  <a:close/>
                </a:path>
                <a:path w="624840" h="580390">
                  <a:moveTo>
                    <a:pt x="509625" y="202438"/>
                  </a:moveTo>
                  <a:lnTo>
                    <a:pt x="458597" y="135305"/>
                  </a:lnTo>
                  <a:lnTo>
                    <a:pt x="186677" y="580364"/>
                  </a:lnTo>
                  <a:lnTo>
                    <a:pt x="278841" y="580364"/>
                  </a:lnTo>
                  <a:lnTo>
                    <a:pt x="509625" y="202438"/>
                  </a:lnTo>
                  <a:close/>
                </a:path>
                <a:path w="624840" h="580390">
                  <a:moveTo>
                    <a:pt x="624255" y="350951"/>
                  </a:moveTo>
                  <a:lnTo>
                    <a:pt x="573036" y="283413"/>
                  </a:lnTo>
                  <a:lnTo>
                    <a:pt x="390461" y="580364"/>
                  </a:lnTo>
                  <a:lnTo>
                    <a:pt x="483247" y="580364"/>
                  </a:lnTo>
                  <a:lnTo>
                    <a:pt x="624255" y="350951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59067"/>
              <a:ext cx="1210310" cy="351790"/>
            </a:xfrm>
            <a:custGeom>
              <a:avLst/>
              <a:gdLst/>
              <a:ahLst/>
              <a:cxnLst/>
              <a:rect l="l" t="t" r="r" b="b"/>
              <a:pathLst>
                <a:path w="1210310" h="351790">
                  <a:moveTo>
                    <a:pt x="991920" y="67170"/>
                  </a:moveTo>
                  <a:lnTo>
                    <a:pt x="940612" y="38"/>
                  </a:lnTo>
                  <a:lnTo>
                    <a:pt x="0" y="0"/>
                  </a:lnTo>
                  <a:lnTo>
                    <a:pt x="0" y="67195"/>
                  </a:lnTo>
                  <a:lnTo>
                    <a:pt x="991920" y="67170"/>
                  </a:lnTo>
                  <a:close/>
                </a:path>
                <a:path w="1210310" h="351790">
                  <a:moveTo>
                    <a:pt x="1095311" y="202742"/>
                  </a:moveTo>
                  <a:lnTo>
                    <a:pt x="1044282" y="135547"/>
                  </a:lnTo>
                  <a:lnTo>
                    <a:pt x="0" y="135496"/>
                  </a:lnTo>
                  <a:lnTo>
                    <a:pt x="0" y="202755"/>
                  </a:lnTo>
                  <a:lnTo>
                    <a:pt x="1095311" y="202742"/>
                  </a:lnTo>
                  <a:close/>
                </a:path>
                <a:path w="1210310" h="351790">
                  <a:moveTo>
                    <a:pt x="1209979" y="351485"/>
                  </a:moveTo>
                  <a:lnTo>
                    <a:pt x="1158748" y="283845"/>
                  </a:lnTo>
                  <a:lnTo>
                    <a:pt x="0" y="283870"/>
                  </a:lnTo>
                  <a:lnTo>
                    <a:pt x="0" y="351485"/>
                  </a:lnTo>
                  <a:lnTo>
                    <a:pt x="1209979" y="351485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5900" y="682625"/>
            <a:ext cx="6817783" cy="466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0805">
              <a:spcBef>
                <a:spcPts val="2395"/>
              </a:spcBef>
              <a:tabLst>
                <a:tab pos="749935" algn="l"/>
              </a:tabLst>
            </a:pPr>
            <a:r>
              <a:rPr sz="3200" b="1" spc="-15" dirty="0" err="1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Образовательная</a:t>
            </a:r>
            <a:r>
              <a:rPr sz="3200" b="1" spc="-15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sz="3200" b="1" spc="-15" dirty="0" err="1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</a:t>
            </a:r>
            <a:endParaRPr lang="ru-RU" sz="3200" b="1" spc="-15" dirty="0">
              <a:solidFill>
                <a:srgbClr val="EA5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55600" marR="136080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49935" algn="l"/>
              </a:tabLst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spc="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36080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4993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sz="3200" b="1" spc="-15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Миссия проекта</a:t>
            </a:r>
          </a:p>
          <a:p>
            <a:pPr marL="12700" marR="5080">
              <a:lnSpc>
                <a:spcPct val="100000"/>
              </a:lnSpc>
              <a:spcBef>
                <a:spcPts val="1110"/>
              </a:spcBef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</a:t>
            </a:r>
            <a:r>
              <a:rPr sz="24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3200" b="1" spc="-15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проекта</a:t>
            </a:r>
          </a:p>
          <a:p>
            <a:pPr marL="12700" marR="1095375">
              <a:lnSpc>
                <a:spcPct val="100000"/>
              </a:lnSpc>
              <a:spcBef>
                <a:spcPts val="1005"/>
              </a:spcBef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 </a:t>
            </a:r>
            <a:r>
              <a:rPr sz="2400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88735" y="6451091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195706" y="0"/>
                </a:moveTo>
                <a:lnTo>
                  <a:pt x="150875" y="5181"/>
                </a:lnTo>
                <a:lnTo>
                  <a:pt x="109600" y="19888"/>
                </a:lnTo>
                <a:lnTo>
                  <a:pt x="73278" y="42989"/>
                </a:lnTo>
                <a:lnTo>
                  <a:pt x="43052" y="73291"/>
                </a:lnTo>
                <a:lnTo>
                  <a:pt x="19938" y="109626"/>
                </a:lnTo>
                <a:lnTo>
                  <a:pt x="5206" y="150812"/>
                </a:lnTo>
                <a:lnTo>
                  <a:pt x="0" y="195681"/>
                </a:lnTo>
                <a:lnTo>
                  <a:pt x="762" y="202031"/>
                </a:lnTo>
                <a:lnTo>
                  <a:pt x="0" y="202031"/>
                </a:lnTo>
                <a:lnTo>
                  <a:pt x="0" y="389521"/>
                </a:lnTo>
                <a:lnTo>
                  <a:pt x="179704" y="389521"/>
                </a:lnTo>
                <a:lnTo>
                  <a:pt x="195706" y="391362"/>
                </a:lnTo>
                <a:lnTo>
                  <a:pt x="211709" y="389521"/>
                </a:lnTo>
                <a:lnTo>
                  <a:pt x="391413" y="389521"/>
                </a:lnTo>
                <a:lnTo>
                  <a:pt x="391413" y="202031"/>
                </a:lnTo>
                <a:lnTo>
                  <a:pt x="390651" y="202031"/>
                </a:lnTo>
                <a:lnTo>
                  <a:pt x="391413" y="195681"/>
                </a:lnTo>
                <a:lnTo>
                  <a:pt x="386206" y="150812"/>
                </a:lnTo>
                <a:lnTo>
                  <a:pt x="371475" y="109626"/>
                </a:lnTo>
                <a:lnTo>
                  <a:pt x="348361" y="73291"/>
                </a:lnTo>
                <a:lnTo>
                  <a:pt x="318135" y="42989"/>
                </a:lnTo>
                <a:lnTo>
                  <a:pt x="281686" y="19888"/>
                </a:lnTo>
                <a:lnTo>
                  <a:pt x="240537" y="5181"/>
                </a:lnTo>
                <a:lnTo>
                  <a:pt x="195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9202" y="2761894"/>
            <a:ext cx="262382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b="1" u="heavy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A525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</a:t>
            </a:r>
            <a:r>
              <a:rPr b="1" u="heavy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A525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u="heavy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A525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</a:t>
            </a:r>
            <a:r>
              <a:rPr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идей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7484" y="5534647"/>
            <a:ext cx="2168526" cy="86882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95"/>
              </a:spcBef>
            </a:pPr>
            <a:r>
              <a:rPr b="1" u="heavy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A525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>
              <a:lnSpc>
                <a:spcPct val="100000"/>
              </a:lnSpc>
            </a:pP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5716" y="2687108"/>
            <a:ext cx="2776856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b="1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b="1" u="heavy" spc="-3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A525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</a:t>
            </a:r>
            <a:r>
              <a:rPr b="1" u="heavy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A525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b="1" u="heavy"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A525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предпринимательские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5495" y="5560295"/>
            <a:ext cx="2243011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95"/>
              </a:spcBef>
            </a:pPr>
            <a:r>
              <a:rPr b="1" u="heavy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A525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Замотивировать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</a:t>
            </a:r>
            <a:r>
              <a:rPr lang="ru-RU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собственного</a:t>
            </a:r>
            <a:r>
              <a:rPr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бизнеса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1448" y="2584472"/>
            <a:ext cx="210629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95"/>
              </a:spcBef>
            </a:pPr>
            <a:r>
              <a:rPr b="1" u="heavy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EA5254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  <a:r>
              <a:rPr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spc="-3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6259067"/>
            <a:ext cx="1210310" cy="580390"/>
            <a:chOff x="0" y="6259067"/>
            <a:chExt cx="1210310" cy="580390"/>
          </a:xfrm>
        </p:grpSpPr>
        <p:sp>
          <p:nvSpPr>
            <p:cNvPr id="8" name="object 8"/>
            <p:cNvSpPr/>
            <p:nvPr/>
          </p:nvSpPr>
          <p:spPr>
            <a:xfrm>
              <a:off x="585216" y="6259067"/>
              <a:ext cx="624840" cy="580390"/>
            </a:xfrm>
            <a:custGeom>
              <a:avLst/>
              <a:gdLst/>
              <a:ahLst/>
              <a:cxnLst/>
              <a:rect l="l" t="t" r="r" b="b"/>
              <a:pathLst>
                <a:path w="624840" h="580390">
                  <a:moveTo>
                    <a:pt x="406260" y="67030"/>
                  </a:moveTo>
                  <a:lnTo>
                    <a:pt x="354977" y="0"/>
                  </a:lnTo>
                  <a:lnTo>
                    <a:pt x="0" y="580364"/>
                  </a:lnTo>
                  <a:lnTo>
                    <a:pt x="92456" y="580364"/>
                  </a:lnTo>
                  <a:lnTo>
                    <a:pt x="406260" y="67030"/>
                  </a:lnTo>
                  <a:close/>
                </a:path>
                <a:path w="624840" h="580390">
                  <a:moveTo>
                    <a:pt x="509625" y="202438"/>
                  </a:moveTo>
                  <a:lnTo>
                    <a:pt x="458597" y="135305"/>
                  </a:lnTo>
                  <a:lnTo>
                    <a:pt x="186677" y="580364"/>
                  </a:lnTo>
                  <a:lnTo>
                    <a:pt x="278841" y="580364"/>
                  </a:lnTo>
                  <a:lnTo>
                    <a:pt x="509625" y="202438"/>
                  </a:lnTo>
                  <a:close/>
                </a:path>
                <a:path w="624840" h="580390">
                  <a:moveTo>
                    <a:pt x="624255" y="350951"/>
                  </a:moveTo>
                  <a:lnTo>
                    <a:pt x="573036" y="283413"/>
                  </a:lnTo>
                  <a:lnTo>
                    <a:pt x="390461" y="580364"/>
                  </a:lnTo>
                  <a:lnTo>
                    <a:pt x="483247" y="580364"/>
                  </a:lnTo>
                  <a:lnTo>
                    <a:pt x="624255" y="350951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259067"/>
              <a:ext cx="1210310" cy="351790"/>
            </a:xfrm>
            <a:custGeom>
              <a:avLst/>
              <a:gdLst/>
              <a:ahLst/>
              <a:cxnLst/>
              <a:rect l="l" t="t" r="r" b="b"/>
              <a:pathLst>
                <a:path w="1210310" h="351790">
                  <a:moveTo>
                    <a:pt x="991920" y="67170"/>
                  </a:moveTo>
                  <a:lnTo>
                    <a:pt x="940612" y="38"/>
                  </a:lnTo>
                  <a:lnTo>
                    <a:pt x="0" y="0"/>
                  </a:lnTo>
                  <a:lnTo>
                    <a:pt x="0" y="67195"/>
                  </a:lnTo>
                  <a:lnTo>
                    <a:pt x="991920" y="67170"/>
                  </a:lnTo>
                  <a:close/>
                </a:path>
                <a:path w="1210310" h="351790">
                  <a:moveTo>
                    <a:pt x="1095311" y="202742"/>
                  </a:moveTo>
                  <a:lnTo>
                    <a:pt x="1044282" y="135547"/>
                  </a:lnTo>
                  <a:lnTo>
                    <a:pt x="0" y="135496"/>
                  </a:lnTo>
                  <a:lnTo>
                    <a:pt x="0" y="202755"/>
                  </a:lnTo>
                  <a:lnTo>
                    <a:pt x="1095311" y="202742"/>
                  </a:lnTo>
                  <a:close/>
                </a:path>
                <a:path w="1210310" h="351790">
                  <a:moveTo>
                    <a:pt x="1209979" y="351485"/>
                  </a:moveTo>
                  <a:lnTo>
                    <a:pt x="1158748" y="283845"/>
                  </a:lnTo>
                  <a:lnTo>
                    <a:pt x="0" y="283870"/>
                  </a:lnTo>
                  <a:lnTo>
                    <a:pt x="0" y="351485"/>
                  </a:lnTo>
                  <a:lnTo>
                    <a:pt x="1209979" y="351485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665926" y="1653634"/>
            <a:ext cx="740410" cy="742315"/>
            <a:chOff x="2170176" y="1670303"/>
            <a:chExt cx="740410" cy="742315"/>
          </a:xfrm>
        </p:grpSpPr>
        <p:sp>
          <p:nvSpPr>
            <p:cNvPr id="11" name="object 11"/>
            <p:cNvSpPr/>
            <p:nvPr/>
          </p:nvSpPr>
          <p:spPr>
            <a:xfrm>
              <a:off x="2170176" y="2214371"/>
              <a:ext cx="740410" cy="198120"/>
            </a:xfrm>
            <a:custGeom>
              <a:avLst/>
              <a:gdLst/>
              <a:ahLst/>
              <a:cxnLst/>
              <a:rect l="l" t="t" r="r" b="b"/>
              <a:pathLst>
                <a:path w="740410" h="198119">
                  <a:moveTo>
                    <a:pt x="430834" y="195326"/>
                  </a:moveTo>
                  <a:lnTo>
                    <a:pt x="309918" y="195326"/>
                  </a:lnTo>
                  <a:lnTo>
                    <a:pt x="309918" y="196596"/>
                  </a:lnTo>
                  <a:lnTo>
                    <a:pt x="310616" y="196596"/>
                  </a:lnTo>
                  <a:lnTo>
                    <a:pt x="310616" y="197866"/>
                  </a:lnTo>
                  <a:lnTo>
                    <a:pt x="428472" y="197866"/>
                  </a:lnTo>
                  <a:lnTo>
                    <a:pt x="428472" y="196596"/>
                  </a:lnTo>
                  <a:lnTo>
                    <a:pt x="430834" y="196596"/>
                  </a:lnTo>
                  <a:lnTo>
                    <a:pt x="430834" y="195326"/>
                  </a:lnTo>
                  <a:close/>
                </a:path>
                <a:path w="740410" h="198119">
                  <a:moveTo>
                    <a:pt x="719836" y="144399"/>
                  </a:moveTo>
                  <a:lnTo>
                    <a:pt x="716280" y="144399"/>
                  </a:lnTo>
                  <a:lnTo>
                    <a:pt x="719201" y="144526"/>
                  </a:lnTo>
                  <a:lnTo>
                    <a:pt x="719836" y="144399"/>
                  </a:lnTo>
                  <a:close/>
                </a:path>
                <a:path w="740410" h="198119">
                  <a:moveTo>
                    <a:pt x="740283" y="125476"/>
                  </a:moveTo>
                  <a:lnTo>
                    <a:pt x="713232" y="101092"/>
                  </a:lnTo>
                  <a:lnTo>
                    <a:pt x="712978" y="100965"/>
                  </a:lnTo>
                  <a:lnTo>
                    <a:pt x="711962" y="100965"/>
                  </a:lnTo>
                  <a:lnTo>
                    <a:pt x="707009" y="100965"/>
                  </a:lnTo>
                  <a:lnTo>
                    <a:pt x="705485" y="99949"/>
                  </a:lnTo>
                  <a:lnTo>
                    <a:pt x="705739" y="75565"/>
                  </a:lnTo>
                  <a:lnTo>
                    <a:pt x="705866" y="51943"/>
                  </a:lnTo>
                  <a:lnTo>
                    <a:pt x="705739" y="44069"/>
                  </a:lnTo>
                  <a:lnTo>
                    <a:pt x="462661" y="44069"/>
                  </a:lnTo>
                  <a:lnTo>
                    <a:pt x="490220" y="47625"/>
                  </a:lnTo>
                  <a:lnTo>
                    <a:pt x="545211" y="56007"/>
                  </a:lnTo>
                  <a:lnTo>
                    <a:pt x="572897" y="58674"/>
                  </a:lnTo>
                  <a:lnTo>
                    <a:pt x="593852" y="59309"/>
                  </a:lnTo>
                  <a:lnTo>
                    <a:pt x="614807" y="58674"/>
                  </a:lnTo>
                  <a:lnTo>
                    <a:pt x="635508" y="56642"/>
                  </a:lnTo>
                  <a:lnTo>
                    <a:pt x="662051" y="51943"/>
                  </a:lnTo>
                  <a:lnTo>
                    <a:pt x="662432" y="53086"/>
                  </a:lnTo>
                  <a:lnTo>
                    <a:pt x="662305" y="61722"/>
                  </a:lnTo>
                  <a:lnTo>
                    <a:pt x="662305" y="85344"/>
                  </a:lnTo>
                  <a:lnTo>
                    <a:pt x="662432" y="92583"/>
                  </a:lnTo>
                  <a:lnTo>
                    <a:pt x="662813" y="99060"/>
                  </a:lnTo>
                  <a:lnTo>
                    <a:pt x="661352" y="101003"/>
                  </a:lnTo>
                  <a:lnTo>
                    <a:pt x="565531" y="100838"/>
                  </a:lnTo>
                  <a:lnTo>
                    <a:pt x="476377" y="100838"/>
                  </a:lnTo>
                  <a:lnTo>
                    <a:pt x="448310" y="126365"/>
                  </a:lnTo>
                  <a:lnTo>
                    <a:pt x="445008" y="137033"/>
                  </a:lnTo>
                  <a:lnTo>
                    <a:pt x="438531" y="145796"/>
                  </a:lnTo>
                  <a:lnTo>
                    <a:pt x="429387" y="151765"/>
                  </a:lnTo>
                  <a:lnTo>
                    <a:pt x="418592" y="153924"/>
                  </a:lnTo>
                  <a:lnTo>
                    <a:pt x="370078" y="154178"/>
                  </a:lnTo>
                  <a:lnTo>
                    <a:pt x="321691" y="153924"/>
                  </a:lnTo>
                  <a:lnTo>
                    <a:pt x="310515" y="151511"/>
                  </a:lnTo>
                  <a:lnTo>
                    <a:pt x="301371" y="145288"/>
                  </a:lnTo>
                  <a:lnTo>
                    <a:pt x="300736" y="144272"/>
                  </a:lnTo>
                  <a:lnTo>
                    <a:pt x="295021" y="136017"/>
                  </a:lnTo>
                  <a:lnTo>
                    <a:pt x="292100" y="124714"/>
                  </a:lnTo>
                  <a:lnTo>
                    <a:pt x="290068" y="114173"/>
                  </a:lnTo>
                  <a:lnTo>
                    <a:pt x="285115" y="106680"/>
                  </a:lnTo>
                  <a:lnTo>
                    <a:pt x="277368" y="102362"/>
                  </a:lnTo>
                  <a:lnTo>
                    <a:pt x="270256" y="101346"/>
                  </a:lnTo>
                  <a:lnTo>
                    <a:pt x="267462" y="100965"/>
                  </a:lnTo>
                  <a:lnTo>
                    <a:pt x="129159" y="100838"/>
                  </a:lnTo>
                  <a:lnTo>
                    <a:pt x="78105" y="100965"/>
                  </a:lnTo>
                  <a:lnTo>
                    <a:pt x="76200" y="100076"/>
                  </a:lnTo>
                  <a:lnTo>
                    <a:pt x="76581" y="89789"/>
                  </a:lnTo>
                  <a:lnTo>
                    <a:pt x="76327" y="51816"/>
                  </a:lnTo>
                  <a:lnTo>
                    <a:pt x="79400" y="51816"/>
                  </a:lnTo>
                  <a:lnTo>
                    <a:pt x="79400" y="53086"/>
                  </a:lnTo>
                  <a:lnTo>
                    <a:pt x="91782" y="53086"/>
                  </a:lnTo>
                  <a:lnTo>
                    <a:pt x="91782" y="55626"/>
                  </a:lnTo>
                  <a:lnTo>
                    <a:pt x="108927" y="55626"/>
                  </a:lnTo>
                  <a:lnTo>
                    <a:pt x="108927" y="58166"/>
                  </a:lnTo>
                  <a:lnTo>
                    <a:pt x="143497" y="58166"/>
                  </a:lnTo>
                  <a:lnTo>
                    <a:pt x="143497" y="59436"/>
                  </a:lnTo>
                  <a:lnTo>
                    <a:pt x="159207" y="59436"/>
                  </a:lnTo>
                  <a:lnTo>
                    <a:pt x="159207" y="58166"/>
                  </a:lnTo>
                  <a:lnTo>
                    <a:pt x="182702" y="58166"/>
                  </a:lnTo>
                  <a:lnTo>
                    <a:pt x="182702" y="55626"/>
                  </a:lnTo>
                  <a:lnTo>
                    <a:pt x="204330" y="55626"/>
                  </a:lnTo>
                  <a:lnTo>
                    <a:pt x="204330" y="53086"/>
                  </a:lnTo>
                  <a:lnTo>
                    <a:pt x="216623" y="53086"/>
                  </a:lnTo>
                  <a:lnTo>
                    <a:pt x="216623" y="51816"/>
                  </a:lnTo>
                  <a:lnTo>
                    <a:pt x="220726" y="51816"/>
                  </a:lnTo>
                  <a:lnTo>
                    <a:pt x="243586" y="48133"/>
                  </a:lnTo>
                  <a:lnTo>
                    <a:pt x="255905" y="46482"/>
                  </a:lnTo>
                  <a:lnTo>
                    <a:pt x="280670" y="43942"/>
                  </a:lnTo>
                  <a:lnTo>
                    <a:pt x="302768" y="45847"/>
                  </a:lnTo>
                  <a:lnTo>
                    <a:pt x="321945" y="54737"/>
                  </a:lnTo>
                  <a:lnTo>
                    <a:pt x="337185" y="69723"/>
                  </a:lnTo>
                  <a:lnTo>
                    <a:pt x="346964" y="89789"/>
                  </a:lnTo>
                  <a:lnTo>
                    <a:pt x="349758" y="98806"/>
                  </a:lnTo>
                  <a:lnTo>
                    <a:pt x="353314" y="106553"/>
                  </a:lnTo>
                  <a:lnTo>
                    <a:pt x="363220" y="109474"/>
                  </a:lnTo>
                  <a:lnTo>
                    <a:pt x="371348" y="110363"/>
                  </a:lnTo>
                  <a:lnTo>
                    <a:pt x="378714" y="108458"/>
                  </a:lnTo>
                  <a:lnTo>
                    <a:pt x="391668" y="90297"/>
                  </a:lnTo>
                  <a:lnTo>
                    <a:pt x="402209" y="69088"/>
                  </a:lnTo>
                  <a:lnTo>
                    <a:pt x="418465" y="53975"/>
                  </a:lnTo>
                  <a:lnTo>
                    <a:pt x="438912" y="45466"/>
                  </a:lnTo>
                  <a:lnTo>
                    <a:pt x="462661" y="44069"/>
                  </a:lnTo>
                  <a:lnTo>
                    <a:pt x="705739" y="43942"/>
                  </a:lnTo>
                  <a:lnTo>
                    <a:pt x="705739" y="40386"/>
                  </a:lnTo>
                  <a:lnTo>
                    <a:pt x="705739" y="25654"/>
                  </a:lnTo>
                  <a:lnTo>
                    <a:pt x="703580" y="16002"/>
                  </a:lnTo>
                  <a:lnTo>
                    <a:pt x="703453" y="15367"/>
                  </a:lnTo>
                  <a:lnTo>
                    <a:pt x="697611" y="7874"/>
                  </a:lnTo>
                  <a:lnTo>
                    <a:pt x="688975" y="3810"/>
                  </a:lnTo>
                  <a:lnTo>
                    <a:pt x="678434" y="3937"/>
                  </a:lnTo>
                  <a:lnTo>
                    <a:pt x="645668" y="11049"/>
                  </a:lnTo>
                  <a:lnTo>
                    <a:pt x="619125" y="14732"/>
                  </a:lnTo>
                  <a:lnTo>
                    <a:pt x="592328" y="16002"/>
                  </a:lnTo>
                  <a:lnTo>
                    <a:pt x="565404" y="14351"/>
                  </a:lnTo>
                  <a:lnTo>
                    <a:pt x="544068" y="11557"/>
                  </a:lnTo>
                  <a:lnTo>
                    <a:pt x="480314" y="2286"/>
                  </a:lnTo>
                  <a:lnTo>
                    <a:pt x="465963" y="762"/>
                  </a:lnTo>
                  <a:lnTo>
                    <a:pt x="451612" y="0"/>
                  </a:lnTo>
                  <a:lnTo>
                    <a:pt x="407543" y="9779"/>
                  </a:lnTo>
                  <a:lnTo>
                    <a:pt x="369443" y="40386"/>
                  </a:lnTo>
                  <a:lnTo>
                    <a:pt x="366268" y="36957"/>
                  </a:lnTo>
                  <a:lnTo>
                    <a:pt x="348488" y="20193"/>
                  </a:lnTo>
                  <a:lnTo>
                    <a:pt x="341122" y="15875"/>
                  </a:lnTo>
                  <a:lnTo>
                    <a:pt x="328549" y="8382"/>
                  </a:lnTo>
                  <a:lnTo>
                    <a:pt x="306451" y="1651"/>
                  </a:lnTo>
                  <a:lnTo>
                    <a:pt x="282067" y="127"/>
                  </a:lnTo>
                  <a:lnTo>
                    <a:pt x="268224" y="1143"/>
                  </a:lnTo>
                  <a:lnTo>
                    <a:pt x="254381" y="2667"/>
                  </a:lnTo>
                  <a:lnTo>
                    <a:pt x="240665" y="4445"/>
                  </a:lnTo>
                  <a:lnTo>
                    <a:pt x="207010" y="9906"/>
                  </a:lnTo>
                  <a:lnTo>
                    <a:pt x="187198" y="12827"/>
                  </a:lnTo>
                  <a:lnTo>
                    <a:pt x="167386" y="14859"/>
                  </a:lnTo>
                  <a:lnTo>
                    <a:pt x="147320" y="15875"/>
                  </a:lnTo>
                  <a:lnTo>
                    <a:pt x="125730" y="15113"/>
                  </a:lnTo>
                  <a:lnTo>
                    <a:pt x="104521" y="12700"/>
                  </a:lnTo>
                  <a:lnTo>
                    <a:pt x="83312" y="8890"/>
                  </a:lnTo>
                  <a:lnTo>
                    <a:pt x="62357" y="4445"/>
                  </a:lnTo>
                  <a:lnTo>
                    <a:pt x="50165" y="3810"/>
                  </a:lnTo>
                  <a:lnTo>
                    <a:pt x="41021" y="7747"/>
                  </a:lnTo>
                  <a:lnTo>
                    <a:pt x="35179" y="16002"/>
                  </a:lnTo>
                  <a:lnTo>
                    <a:pt x="33147" y="27940"/>
                  </a:lnTo>
                  <a:lnTo>
                    <a:pt x="33274" y="99568"/>
                  </a:lnTo>
                  <a:lnTo>
                    <a:pt x="32385" y="101346"/>
                  </a:lnTo>
                  <a:lnTo>
                    <a:pt x="28067" y="100838"/>
                  </a:lnTo>
                  <a:lnTo>
                    <a:pt x="19177" y="101092"/>
                  </a:lnTo>
                  <a:lnTo>
                    <a:pt x="11430" y="103759"/>
                  </a:lnTo>
                  <a:lnTo>
                    <a:pt x="5080" y="108966"/>
                  </a:lnTo>
                  <a:lnTo>
                    <a:pt x="0" y="116332"/>
                  </a:lnTo>
                  <a:lnTo>
                    <a:pt x="0" y="129413"/>
                  </a:lnTo>
                  <a:lnTo>
                    <a:pt x="5588" y="137160"/>
                  </a:lnTo>
                  <a:lnTo>
                    <a:pt x="12573" y="141732"/>
                  </a:lnTo>
                  <a:lnTo>
                    <a:pt x="20955" y="144018"/>
                  </a:lnTo>
                  <a:lnTo>
                    <a:pt x="30480" y="144653"/>
                  </a:lnTo>
                  <a:lnTo>
                    <a:pt x="249834" y="144348"/>
                  </a:lnTo>
                  <a:lnTo>
                    <a:pt x="252222" y="145415"/>
                  </a:lnTo>
                  <a:lnTo>
                    <a:pt x="254254" y="150368"/>
                  </a:lnTo>
                  <a:lnTo>
                    <a:pt x="287909" y="188595"/>
                  </a:lnTo>
                  <a:lnTo>
                    <a:pt x="306705" y="195961"/>
                  </a:lnTo>
                  <a:lnTo>
                    <a:pt x="309499" y="195199"/>
                  </a:lnTo>
                  <a:lnTo>
                    <a:pt x="433578" y="195199"/>
                  </a:lnTo>
                  <a:lnTo>
                    <a:pt x="448437" y="190754"/>
                  </a:lnTo>
                  <a:lnTo>
                    <a:pt x="464185" y="181229"/>
                  </a:lnTo>
                  <a:lnTo>
                    <a:pt x="476758" y="167640"/>
                  </a:lnTo>
                  <a:lnTo>
                    <a:pt x="484124" y="154178"/>
                  </a:lnTo>
                  <a:lnTo>
                    <a:pt x="486283" y="150368"/>
                  </a:lnTo>
                  <a:lnTo>
                    <a:pt x="488315" y="145415"/>
                  </a:lnTo>
                  <a:lnTo>
                    <a:pt x="490855" y="144272"/>
                  </a:lnTo>
                  <a:lnTo>
                    <a:pt x="720471" y="144272"/>
                  </a:lnTo>
                  <a:lnTo>
                    <a:pt x="720598" y="144272"/>
                  </a:lnTo>
                  <a:lnTo>
                    <a:pt x="740283" y="125476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7104" y="1670303"/>
              <a:ext cx="106680" cy="792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5708" y="1670303"/>
              <a:ext cx="106680" cy="792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17420" y="1693163"/>
              <a:ext cx="644525" cy="480059"/>
            </a:xfrm>
            <a:custGeom>
              <a:avLst/>
              <a:gdLst/>
              <a:ahLst/>
              <a:cxnLst/>
              <a:rect l="l" t="t" r="r" b="b"/>
              <a:pathLst>
                <a:path w="644525" h="480060">
                  <a:moveTo>
                    <a:pt x="115570" y="143383"/>
                  </a:moveTo>
                  <a:lnTo>
                    <a:pt x="113792" y="134747"/>
                  </a:lnTo>
                  <a:lnTo>
                    <a:pt x="108839" y="127762"/>
                  </a:lnTo>
                  <a:lnTo>
                    <a:pt x="101346" y="123190"/>
                  </a:lnTo>
                  <a:lnTo>
                    <a:pt x="91821" y="121539"/>
                  </a:lnTo>
                  <a:lnTo>
                    <a:pt x="23368" y="121539"/>
                  </a:lnTo>
                  <a:lnTo>
                    <a:pt x="13970" y="123190"/>
                  </a:lnTo>
                  <a:lnTo>
                    <a:pt x="6604" y="127635"/>
                  </a:lnTo>
                  <a:lnTo>
                    <a:pt x="1778" y="134493"/>
                  </a:lnTo>
                  <a:lnTo>
                    <a:pt x="0" y="143002"/>
                  </a:lnTo>
                  <a:lnTo>
                    <a:pt x="1524" y="151765"/>
                  </a:lnTo>
                  <a:lnTo>
                    <a:pt x="6350" y="158750"/>
                  </a:lnTo>
                  <a:lnTo>
                    <a:pt x="13716" y="163322"/>
                  </a:lnTo>
                  <a:lnTo>
                    <a:pt x="23241" y="165100"/>
                  </a:lnTo>
                  <a:lnTo>
                    <a:pt x="91821" y="165100"/>
                  </a:lnTo>
                  <a:lnTo>
                    <a:pt x="101473" y="163449"/>
                  </a:lnTo>
                  <a:lnTo>
                    <a:pt x="108966" y="158877"/>
                  </a:lnTo>
                  <a:lnTo>
                    <a:pt x="113792" y="152146"/>
                  </a:lnTo>
                  <a:lnTo>
                    <a:pt x="115570" y="143383"/>
                  </a:lnTo>
                  <a:close/>
                </a:path>
                <a:path w="644525" h="480060">
                  <a:moveTo>
                    <a:pt x="487299" y="165100"/>
                  </a:moveTo>
                  <a:lnTo>
                    <a:pt x="483108" y="129667"/>
                  </a:lnTo>
                  <a:lnTo>
                    <a:pt x="468249" y="88392"/>
                  </a:lnTo>
                  <a:lnTo>
                    <a:pt x="444627" y="53721"/>
                  </a:lnTo>
                  <a:lnTo>
                    <a:pt x="443865" y="53086"/>
                  </a:lnTo>
                  <a:lnTo>
                    <a:pt x="443865" y="165735"/>
                  </a:lnTo>
                  <a:lnTo>
                    <a:pt x="441579" y="189484"/>
                  </a:lnTo>
                  <a:lnTo>
                    <a:pt x="434467" y="212217"/>
                  </a:lnTo>
                  <a:lnTo>
                    <a:pt x="422275" y="233680"/>
                  </a:lnTo>
                  <a:lnTo>
                    <a:pt x="406908" y="256667"/>
                  </a:lnTo>
                  <a:lnTo>
                    <a:pt x="393065" y="280543"/>
                  </a:lnTo>
                  <a:lnTo>
                    <a:pt x="381508" y="305562"/>
                  </a:lnTo>
                  <a:lnTo>
                    <a:pt x="372491" y="331851"/>
                  </a:lnTo>
                  <a:lnTo>
                    <a:pt x="370967" y="337312"/>
                  </a:lnTo>
                  <a:lnTo>
                    <a:pt x="370840" y="345186"/>
                  </a:lnTo>
                  <a:lnTo>
                    <a:pt x="364490" y="349504"/>
                  </a:lnTo>
                  <a:lnTo>
                    <a:pt x="364464" y="393179"/>
                  </a:lnTo>
                  <a:lnTo>
                    <a:pt x="364464" y="393573"/>
                  </a:lnTo>
                  <a:lnTo>
                    <a:pt x="363855" y="403733"/>
                  </a:lnTo>
                  <a:lnTo>
                    <a:pt x="364236" y="410464"/>
                  </a:lnTo>
                  <a:lnTo>
                    <a:pt x="335280" y="435991"/>
                  </a:lnTo>
                  <a:lnTo>
                    <a:pt x="321945" y="436372"/>
                  </a:lnTo>
                  <a:lnTo>
                    <a:pt x="308610" y="435991"/>
                  </a:lnTo>
                  <a:lnTo>
                    <a:pt x="295402" y="434975"/>
                  </a:lnTo>
                  <a:lnTo>
                    <a:pt x="285750" y="433959"/>
                  </a:lnTo>
                  <a:lnTo>
                    <a:pt x="280416" y="426593"/>
                  </a:lnTo>
                  <a:lnTo>
                    <a:pt x="280162" y="410337"/>
                  </a:lnTo>
                  <a:lnTo>
                    <a:pt x="280543" y="403733"/>
                  </a:lnTo>
                  <a:lnTo>
                    <a:pt x="279908" y="392938"/>
                  </a:lnTo>
                  <a:lnTo>
                    <a:pt x="281559" y="392176"/>
                  </a:lnTo>
                  <a:lnTo>
                    <a:pt x="285496" y="392176"/>
                  </a:lnTo>
                  <a:lnTo>
                    <a:pt x="303911" y="392303"/>
                  </a:lnTo>
                  <a:lnTo>
                    <a:pt x="351790" y="392303"/>
                  </a:lnTo>
                  <a:lnTo>
                    <a:pt x="361950" y="392176"/>
                  </a:lnTo>
                  <a:lnTo>
                    <a:pt x="363093" y="392176"/>
                  </a:lnTo>
                  <a:lnTo>
                    <a:pt x="364464" y="393179"/>
                  </a:lnTo>
                  <a:lnTo>
                    <a:pt x="364464" y="349529"/>
                  </a:lnTo>
                  <a:lnTo>
                    <a:pt x="362966" y="350520"/>
                  </a:lnTo>
                  <a:lnTo>
                    <a:pt x="362572" y="350393"/>
                  </a:lnTo>
                  <a:lnTo>
                    <a:pt x="359029" y="349250"/>
                  </a:lnTo>
                  <a:lnTo>
                    <a:pt x="355600" y="348234"/>
                  </a:lnTo>
                  <a:lnTo>
                    <a:pt x="344551" y="349250"/>
                  </a:lnTo>
                  <a:lnTo>
                    <a:pt x="343789" y="347091"/>
                  </a:lnTo>
                  <a:lnTo>
                    <a:pt x="343903" y="307848"/>
                  </a:lnTo>
                  <a:lnTo>
                    <a:pt x="343916" y="223647"/>
                  </a:lnTo>
                  <a:lnTo>
                    <a:pt x="341122" y="212090"/>
                  </a:lnTo>
                  <a:lnTo>
                    <a:pt x="334010" y="203962"/>
                  </a:lnTo>
                  <a:lnTo>
                    <a:pt x="324104" y="200533"/>
                  </a:lnTo>
                  <a:lnTo>
                    <a:pt x="313055" y="202692"/>
                  </a:lnTo>
                  <a:lnTo>
                    <a:pt x="304800" y="206629"/>
                  </a:lnTo>
                  <a:lnTo>
                    <a:pt x="300609" y="213741"/>
                  </a:lnTo>
                  <a:lnTo>
                    <a:pt x="300736" y="347472"/>
                  </a:lnTo>
                  <a:lnTo>
                    <a:pt x="299593" y="349250"/>
                  </a:lnTo>
                  <a:lnTo>
                    <a:pt x="289052" y="348361"/>
                  </a:lnTo>
                  <a:lnTo>
                    <a:pt x="282194" y="350393"/>
                  </a:lnTo>
                  <a:lnTo>
                    <a:pt x="272923" y="345440"/>
                  </a:lnTo>
                  <a:lnTo>
                    <a:pt x="264033" y="307848"/>
                  </a:lnTo>
                  <a:lnTo>
                    <a:pt x="241427" y="262128"/>
                  </a:lnTo>
                  <a:lnTo>
                    <a:pt x="226949" y="240792"/>
                  </a:lnTo>
                  <a:lnTo>
                    <a:pt x="215392" y="222758"/>
                  </a:lnTo>
                  <a:lnTo>
                    <a:pt x="207137" y="203581"/>
                  </a:lnTo>
                  <a:lnTo>
                    <a:pt x="202311" y="183388"/>
                  </a:lnTo>
                  <a:lnTo>
                    <a:pt x="200787" y="161925"/>
                  </a:lnTo>
                  <a:lnTo>
                    <a:pt x="209550" y="119634"/>
                  </a:lnTo>
                  <a:lnTo>
                    <a:pt x="232410" y="83312"/>
                  </a:lnTo>
                  <a:lnTo>
                    <a:pt x="265938" y="56896"/>
                  </a:lnTo>
                  <a:lnTo>
                    <a:pt x="306959" y="43942"/>
                  </a:lnTo>
                  <a:lnTo>
                    <a:pt x="353441" y="46990"/>
                  </a:lnTo>
                  <a:lnTo>
                    <a:pt x="393446" y="65786"/>
                  </a:lnTo>
                  <a:lnTo>
                    <a:pt x="423799" y="97917"/>
                  </a:lnTo>
                  <a:lnTo>
                    <a:pt x="441198" y="141224"/>
                  </a:lnTo>
                  <a:lnTo>
                    <a:pt x="443865" y="165735"/>
                  </a:lnTo>
                  <a:lnTo>
                    <a:pt x="443865" y="53086"/>
                  </a:lnTo>
                  <a:lnTo>
                    <a:pt x="433324" y="43942"/>
                  </a:lnTo>
                  <a:lnTo>
                    <a:pt x="413766" y="26797"/>
                  </a:lnTo>
                  <a:lnTo>
                    <a:pt x="377063" y="8636"/>
                  </a:lnTo>
                  <a:lnTo>
                    <a:pt x="335915" y="0"/>
                  </a:lnTo>
                  <a:lnTo>
                    <a:pt x="292100" y="2032"/>
                  </a:lnTo>
                  <a:lnTo>
                    <a:pt x="249936" y="15875"/>
                  </a:lnTo>
                  <a:lnTo>
                    <a:pt x="213360" y="40767"/>
                  </a:lnTo>
                  <a:lnTo>
                    <a:pt x="184404" y="74422"/>
                  </a:lnTo>
                  <a:lnTo>
                    <a:pt x="165227" y="114427"/>
                  </a:lnTo>
                  <a:lnTo>
                    <a:pt x="157480" y="158369"/>
                  </a:lnTo>
                  <a:lnTo>
                    <a:pt x="159131" y="187960"/>
                  </a:lnTo>
                  <a:lnTo>
                    <a:pt x="165481" y="215900"/>
                  </a:lnTo>
                  <a:lnTo>
                    <a:pt x="176657" y="242316"/>
                  </a:lnTo>
                  <a:lnTo>
                    <a:pt x="192405" y="267208"/>
                  </a:lnTo>
                  <a:lnTo>
                    <a:pt x="207772" y="290322"/>
                  </a:lnTo>
                  <a:lnTo>
                    <a:pt x="220218" y="314833"/>
                  </a:lnTo>
                  <a:lnTo>
                    <a:pt x="229616" y="340741"/>
                  </a:lnTo>
                  <a:lnTo>
                    <a:pt x="235839" y="367919"/>
                  </a:lnTo>
                  <a:lnTo>
                    <a:pt x="237109" y="380365"/>
                  </a:lnTo>
                  <a:lnTo>
                    <a:pt x="237236" y="393573"/>
                  </a:lnTo>
                  <a:lnTo>
                    <a:pt x="236982" y="403733"/>
                  </a:lnTo>
                  <a:lnTo>
                    <a:pt x="236855" y="417830"/>
                  </a:lnTo>
                  <a:lnTo>
                    <a:pt x="249936" y="455422"/>
                  </a:lnTo>
                  <a:lnTo>
                    <a:pt x="283210" y="477139"/>
                  </a:lnTo>
                  <a:lnTo>
                    <a:pt x="335534" y="479552"/>
                  </a:lnTo>
                  <a:lnTo>
                    <a:pt x="342265" y="479425"/>
                  </a:lnTo>
                  <a:lnTo>
                    <a:pt x="386588" y="463296"/>
                  </a:lnTo>
                  <a:lnTo>
                    <a:pt x="404241" y="436372"/>
                  </a:lnTo>
                  <a:lnTo>
                    <a:pt x="404495" y="435737"/>
                  </a:lnTo>
                  <a:lnTo>
                    <a:pt x="407416" y="417830"/>
                  </a:lnTo>
                  <a:lnTo>
                    <a:pt x="407416" y="403733"/>
                  </a:lnTo>
                  <a:lnTo>
                    <a:pt x="407162" y="393573"/>
                  </a:lnTo>
                  <a:lnTo>
                    <a:pt x="407289" y="381381"/>
                  </a:lnTo>
                  <a:lnTo>
                    <a:pt x="415163" y="340360"/>
                  </a:lnTo>
                  <a:lnTo>
                    <a:pt x="438912" y="287147"/>
                  </a:lnTo>
                  <a:lnTo>
                    <a:pt x="455295" y="262382"/>
                  </a:lnTo>
                  <a:lnTo>
                    <a:pt x="473329" y="231521"/>
                  </a:lnTo>
                  <a:lnTo>
                    <a:pt x="483997" y="199136"/>
                  </a:lnTo>
                  <a:lnTo>
                    <a:pt x="487299" y="165100"/>
                  </a:lnTo>
                  <a:close/>
                </a:path>
                <a:path w="644525" h="480060">
                  <a:moveTo>
                    <a:pt x="644398" y="143002"/>
                  </a:moveTo>
                  <a:lnTo>
                    <a:pt x="552577" y="121539"/>
                  </a:lnTo>
                  <a:lnTo>
                    <a:pt x="543052" y="123190"/>
                  </a:lnTo>
                  <a:lnTo>
                    <a:pt x="535559" y="127762"/>
                  </a:lnTo>
                  <a:lnTo>
                    <a:pt x="530733" y="134747"/>
                  </a:lnTo>
                  <a:lnTo>
                    <a:pt x="528955" y="143383"/>
                  </a:lnTo>
                  <a:lnTo>
                    <a:pt x="530733" y="152146"/>
                  </a:lnTo>
                  <a:lnTo>
                    <a:pt x="535559" y="158877"/>
                  </a:lnTo>
                  <a:lnTo>
                    <a:pt x="543052" y="163449"/>
                  </a:lnTo>
                  <a:lnTo>
                    <a:pt x="552704" y="165100"/>
                  </a:lnTo>
                  <a:lnTo>
                    <a:pt x="621284" y="165100"/>
                  </a:lnTo>
                  <a:lnTo>
                    <a:pt x="630809" y="163322"/>
                  </a:lnTo>
                  <a:lnTo>
                    <a:pt x="638175" y="158750"/>
                  </a:lnTo>
                  <a:lnTo>
                    <a:pt x="642874" y="151765"/>
                  </a:lnTo>
                  <a:lnTo>
                    <a:pt x="644398" y="143002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232" y="1923287"/>
              <a:ext cx="105156" cy="80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7104" y="1923287"/>
              <a:ext cx="105156" cy="8077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9160787" y="1676494"/>
            <a:ext cx="829310" cy="824865"/>
            <a:chOff x="5667755" y="1562099"/>
            <a:chExt cx="829310" cy="824865"/>
          </a:xfrm>
        </p:grpSpPr>
        <p:sp>
          <p:nvSpPr>
            <p:cNvPr id="18" name="object 18"/>
            <p:cNvSpPr/>
            <p:nvPr/>
          </p:nvSpPr>
          <p:spPr>
            <a:xfrm>
              <a:off x="5945124" y="1562099"/>
              <a:ext cx="274320" cy="498475"/>
            </a:xfrm>
            <a:custGeom>
              <a:avLst/>
              <a:gdLst/>
              <a:ahLst/>
              <a:cxnLst/>
              <a:rect l="l" t="t" r="r" b="b"/>
              <a:pathLst>
                <a:path w="274320" h="498475">
                  <a:moveTo>
                    <a:pt x="108585" y="410083"/>
                  </a:moveTo>
                  <a:lnTo>
                    <a:pt x="107569" y="410337"/>
                  </a:lnTo>
                  <a:lnTo>
                    <a:pt x="106680" y="410083"/>
                  </a:lnTo>
                  <a:lnTo>
                    <a:pt x="106680" y="297307"/>
                  </a:lnTo>
                  <a:lnTo>
                    <a:pt x="101854" y="291846"/>
                  </a:lnTo>
                  <a:lnTo>
                    <a:pt x="87630" y="291846"/>
                  </a:lnTo>
                  <a:lnTo>
                    <a:pt x="82804" y="297434"/>
                  </a:lnTo>
                  <a:lnTo>
                    <a:pt x="82423" y="311785"/>
                  </a:lnTo>
                  <a:lnTo>
                    <a:pt x="82423" y="496443"/>
                  </a:lnTo>
                  <a:lnTo>
                    <a:pt x="86233" y="498221"/>
                  </a:lnTo>
                  <a:lnTo>
                    <a:pt x="86487" y="469519"/>
                  </a:lnTo>
                  <a:lnTo>
                    <a:pt x="89027" y="450850"/>
                  </a:lnTo>
                  <a:lnTo>
                    <a:pt x="95631" y="433705"/>
                  </a:lnTo>
                  <a:lnTo>
                    <a:pt x="108585" y="410083"/>
                  </a:lnTo>
                  <a:close/>
                </a:path>
                <a:path w="274320" h="498475">
                  <a:moveTo>
                    <a:pt x="274066" y="131572"/>
                  </a:moveTo>
                  <a:lnTo>
                    <a:pt x="212090" y="54356"/>
                  </a:lnTo>
                  <a:lnTo>
                    <a:pt x="162306" y="9779"/>
                  </a:lnTo>
                  <a:lnTo>
                    <a:pt x="137414" y="0"/>
                  </a:lnTo>
                  <a:lnTo>
                    <a:pt x="124333" y="2159"/>
                  </a:lnTo>
                  <a:lnTo>
                    <a:pt x="61849" y="54483"/>
                  </a:lnTo>
                  <a:lnTo>
                    <a:pt x="11684" y="100457"/>
                  </a:lnTo>
                  <a:lnTo>
                    <a:pt x="0" y="131191"/>
                  </a:lnTo>
                  <a:lnTo>
                    <a:pt x="3048" y="143002"/>
                  </a:lnTo>
                  <a:lnTo>
                    <a:pt x="39243" y="168021"/>
                  </a:lnTo>
                  <a:lnTo>
                    <a:pt x="57404" y="168402"/>
                  </a:lnTo>
                  <a:lnTo>
                    <a:pt x="81407" y="167767"/>
                  </a:lnTo>
                  <a:lnTo>
                    <a:pt x="82677" y="169672"/>
                  </a:lnTo>
                  <a:lnTo>
                    <a:pt x="82550" y="262255"/>
                  </a:lnTo>
                  <a:lnTo>
                    <a:pt x="87249" y="267335"/>
                  </a:lnTo>
                  <a:lnTo>
                    <a:pt x="102235" y="267462"/>
                  </a:lnTo>
                  <a:lnTo>
                    <a:pt x="106680" y="262636"/>
                  </a:lnTo>
                  <a:lnTo>
                    <a:pt x="106680" y="148082"/>
                  </a:lnTo>
                  <a:lnTo>
                    <a:pt x="102362" y="143891"/>
                  </a:lnTo>
                  <a:lnTo>
                    <a:pt x="34163" y="143891"/>
                  </a:lnTo>
                  <a:lnTo>
                    <a:pt x="28575" y="141224"/>
                  </a:lnTo>
                  <a:lnTo>
                    <a:pt x="22479" y="126492"/>
                  </a:lnTo>
                  <a:lnTo>
                    <a:pt x="25146" y="120523"/>
                  </a:lnTo>
                  <a:lnTo>
                    <a:pt x="125349" y="30099"/>
                  </a:lnTo>
                  <a:lnTo>
                    <a:pt x="131318" y="26035"/>
                  </a:lnTo>
                  <a:lnTo>
                    <a:pt x="137160" y="24638"/>
                  </a:lnTo>
                  <a:lnTo>
                    <a:pt x="142875" y="26035"/>
                  </a:lnTo>
                  <a:lnTo>
                    <a:pt x="148971" y="30226"/>
                  </a:lnTo>
                  <a:lnTo>
                    <a:pt x="248793" y="120396"/>
                  </a:lnTo>
                  <a:lnTo>
                    <a:pt x="251587" y="126111"/>
                  </a:lnTo>
                  <a:lnTo>
                    <a:pt x="245872" y="141097"/>
                  </a:lnTo>
                  <a:lnTo>
                    <a:pt x="240157" y="143891"/>
                  </a:lnTo>
                  <a:lnTo>
                    <a:pt x="170942" y="143764"/>
                  </a:lnTo>
                  <a:lnTo>
                    <a:pt x="167386" y="147320"/>
                  </a:lnTo>
                  <a:lnTo>
                    <a:pt x="167640" y="352171"/>
                  </a:lnTo>
                  <a:lnTo>
                    <a:pt x="174879" y="347726"/>
                  </a:lnTo>
                  <a:lnTo>
                    <a:pt x="187198" y="340995"/>
                  </a:lnTo>
                  <a:lnTo>
                    <a:pt x="192024" y="338582"/>
                  </a:lnTo>
                  <a:lnTo>
                    <a:pt x="192024" y="337820"/>
                  </a:lnTo>
                  <a:lnTo>
                    <a:pt x="191770" y="337820"/>
                  </a:lnTo>
                  <a:lnTo>
                    <a:pt x="191643" y="168148"/>
                  </a:lnTo>
                  <a:lnTo>
                    <a:pt x="233934" y="168148"/>
                  </a:lnTo>
                  <a:lnTo>
                    <a:pt x="271018" y="143129"/>
                  </a:lnTo>
                  <a:lnTo>
                    <a:pt x="274066" y="131572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67756" y="1963546"/>
              <a:ext cx="469900" cy="423545"/>
            </a:xfrm>
            <a:custGeom>
              <a:avLst/>
              <a:gdLst/>
              <a:ahLst/>
              <a:cxnLst/>
              <a:rect l="l" t="t" r="r" b="b"/>
              <a:pathLst>
                <a:path w="469900" h="423544">
                  <a:moveTo>
                    <a:pt x="469519" y="409067"/>
                  </a:moveTo>
                  <a:lnTo>
                    <a:pt x="469265" y="406527"/>
                  </a:lnTo>
                  <a:lnTo>
                    <a:pt x="469265" y="400177"/>
                  </a:lnTo>
                  <a:lnTo>
                    <a:pt x="469265" y="166370"/>
                  </a:lnTo>
                  <a:lnTo>
                    <a:pt x="443357" y="166370"/>
                  </a:lnTo>
                  <a:lnTo>
                    <a:pt x="434467" y="153670"/>
                  </a:lnTo>
                  <a:lnTo>
                    <a:pt x="424688" y="140970"/>
                  </a:lnTo>
                  <a:lnTo>
                    <a:pt x="413639" y="129540"/>
                  </a:lnTo>
                  <a:lnTo>
                    <a:pt x="391160" y="111760"/>
                  </a:lnTo>
                  <a:lnTo>
                    <a:pt x="385826" y="102870"/>
                  </a:lnTo>
                  <a:lnTo>
                    <a:pt x="384810" y="96520"/>
                  </a:lnTo>
                  <a:lnTo>
                    <a:pt x="363728" y="96520"/>
                  </a:lnTo>
                  <a:lnTo>
                    <a:pt x="339471" y="87630"/>
                  </a:lnTo>
                  <a:lnTo>
                    <a:pt x="318897" y="83820"/>
                  </a:lnTo>
                  <a:lnTo>
                    <a:pt x="298196" y="81280"/>
                  </a:lnTo>
                  <a:lnTo>
                    <a:pt x="168910" y="81280"/>
                  </a:lnTo>
                  <a:lnTo>
                    <a:pt x="167005" y="80010"/>
                  </a:lnTo>
                  <a:lnTo>
                    <a:pt x="167386" y="68580"/>
                  </a:lnTo>
                  <a:lnTo>
                    <a:pt x="167386" y="41910"/>
                  </a:lnTo>
                  <a:lnTo>
                    <a:pt x="141859" y="2540"/>
                  </a:lnTo>
                  <a:lnTo>
                    <a:pt x="129794" y="0"/>
                  </a:lnTo>
                  <a:lnTo>
                    <a:pt x="10541" y="110490"/>
                  </a:lnTo>
                  <a:lnTo>
                    <a:pt x="0" y="137160"/>
                  </a:lnTo>
                  <a:lnTo>
                    <a:pt x="2540" y="151130"/>
                  </a:lnTo>
                  <a:lnTo>
                    <a:pt x="10414" y="163830"/>
                  </a:lnTo>
                  <a:lnTo>
                    <a:pt x="97536" y="260350"/>
                  </a:lnTo>
                  <a:lnTo>
                    <a:pt x="107569" y="269240"/>
                  </a:lnTo>
                  <a:lnTo>
                    <a:pt x="118745" y="274320"/>
                  </a:lnTo>
                  <a:lnTo>
                    <a:pt x="130556" y="274320"/>
                  </a:lnTo>
                  <a:lnTo>
                    <a:pt x="162814" y="252730"/>
                  </a:lnTo>
                  <a:lnTo>
                    <a:pt x="125222" y="252730"/>
                  </a:lnTo>
                  <a:lnTo>
                    <a:pt x="119126" y="248920"/>
                  </a:lnTo>
                  <a:lnTo>
                    <a:pt x="30353" y="149860"/>
                  </a:lnTo>
                  <a:lnTo>
                    <a:pt x="25908" y="143510"/>
                  </a:lnTo>
                  <a:lnTo>
                    <a:pt x="24384" y="137160"/>
                  </a:lnTo>
                  <a:lnTo>
                    <a:pt x="26035" y="130810"/>
                  </a:lnTo>
                  <a:lnTo>
                    <a:pt x="30607" y="124460"/>
                  </a:lnTo>
                  <a:lnTo>
                    <a:pt x="93091" y="55880"/>
                  </a:lnTo>
                  <a:lnTo>
                    <a:pt x="119126" y="26670"/>
                  </a:lnTo>
                  <a:lnTo>
                    <a:pt x="124968" y="22860"/>
                  </a:lnTo>
                  <a:lnTo>
                    <a:pt x="140970" y="29210"/>
                  </a:lnTo>
                  <a:lnTo>
                    <a:pt x="143256" y="35560"/>
                  </a:lnTo>
                  <a:lnTo>
                    <a:pt x="143129" y="101600"/>
                  </a:lnTo>
                  <a:lnTo>
                    <a:pt x="146812" y="105410"/>
                  </a:lnTo>
                  <a:lnTo>
                    <a:pt x="289687" y="105410"/>
                  </a:lnTo>
                  <a:lnTo>
                    <a:pt x="334518" y="111760"/>
                  </a:lnTo>
                  <a:lnTo>
                    <a:pt x="373888" y="129540"/>
                  </a:lnTo>
                  <a:lnTo>
                    <a:pt x="406400" y="157480"/>
                  </a:lnTo>
                  <a:lnTo>
                    <a:pt x="430022" y="193040"/>
                  </a:lnTo>
                  <a:lnTo>
                    <a:pt x="443230" y="236220"/>
                  </a:lnTo>
                  <a:lnTo>
                    <a:pt x="445135" y="397637"/>
                  </a:lnTo>
                  <a:lnTo>
                    <a:pt x="443484" y="400177"/>
                  </a:lnTo>
                  <a:lnTo>
                    <a:pt x="437134" y="398907"/>
                  </a:lnTo>
                  <a:lnTo>
                    <a:pt x="392684" y="398907"/>
                  </a:lnTo>
                  <a:lnTo>
                    <a:pt x="386080" y="400177"/>
                  </a:lnTo>
                  <a:lnTo>
                    <a:pt x="384048" y="397637"/>
                  </a:lnTo>
                  <a:lnTo>
                    <a:pt x="384302" y="262890"/>
                  </a:lnTo>
                  <a:lnTo>
                    <a:pt x="377063" y="223520"/>
                  </a:lnTo>
                  <a:lnTo>
                    <a:pt x="357124" y="193040"/>
                  </a:lnTo>
                  <a:lnTo>
                    <a:pt x="351409" y="189230"/>
                  </a:lnTo>
                  <a:lnTo>
                    <a:pt x="174625" y="189230"/>
                  </a:lnTo>
                  <a:lnTo>
                    <a:pt x="202946" y="190500"/>
                  </a:lnTo>
                  <a:lnTo>
                    <a:pt x="288036" y="190500"/>
                  </a:lnTo>
                  <a:lnTo>
                    <a:pt x="316992" y="195580"/>
                  </a:lnTo>
                  <a:lnTo>
                    <a:pt x="339725" y="209550"/>
                  </a:lnTo>
                  <a:lnTo>
                    <a:pt x="354457" y="232410"/>
                  </a:lnTo>
                  <a:lnTo>
                    <a:pt x="359918" y="261620"/>
                  </a:lnTo>
                  <a:lnTo>
                    <a:pt x="360045" y="417957"/>
                  </a:lnTo>
                  <a:lnTo>
                    <a:pt x="363982" y="423037"/>
                  </a:lnTo>
                  <a:lnTo>
                    <a:pt x="464312" y="423037"/>
                  </a:lnTo>
                  <a:lnTo>
                    <a:pt x="468122" y="419227"/>
                  </a:lnTo>
                  <a:lnTo>
                    <a:pt x="469519" y="409067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2977" y="2128646"/>
              <a:ext cx="226187" cy="876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1112" y="1971166"/>
              <a:ext cx="295528" cy="15875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31483" y="1805939"/>
              <a:ext cx="375920" cy="254635"/>
            </a:xfrm>
            <a:custGeom>
              <a:avLst/>
              <a:gdLst/>
              <a:ahLst/>
              <a:cxnLst/>
              <a:rect l="l" t="t" r="r" b="b"/>
              <a:pathLst>
                <a:path w="375920" h="254635">
                  <a:moveTo>
                    <a:pt x="336041" y="0"/>
                  </a:moveTo>
                  <a:lnTo>
                    <a:pt x="300227" y="26669"/>
                  </a:lnTo>
                  <a:lnTo>
                    <a:pt x="298068" y="64769"/>
                  </a:lnTo>
                  <a:lnTo>
                    <a:pt x="298576" y="78739"/>
                  </a:lnTo>
                  <a:lnTo>
                    <a:pt x="296799" y="81279"/>
                  </a:lnTo>
                  <a:lnTo>
                    <a:pt x="161670" y="81279"/>
                  </a:lnTo>
                  <a:lnTo>
                    <a:pt x="153669" y="82550"/>
                  </a:lnTo>
                  <a:lnTo>
                    <a:pt x="145668" y="82550"/>
                  </a:lnTo>
                  <a:lnTo>
                    <a:pt x="137794" y="85089"/>
                  </a:lnTo>
                  <a:lnTo>
                    <a:pt x="129920" y="86359"/>
                  </a:lnTo>
                  <a:lnTo>
                    <a:pt x="114426" y="91439"/>
                  </a:lnTo>
                  <a:lnTo>
                    <a:pt x="65150" y="119379"/>
                  </a:lnTo>
                  <a:lnTo>
                    <a:pt x="33274" y="149987"/>
                  </a:lnTo>
                  <a:lnTo>
                    <a:pt x="23875" y="165226"/>
                  </a:lnTo>
                  <a:lnTo>
                    <a:pt x="22351" y="166496"/>
                  </a:lnTo>
                  <a:lnTo>
                    <a:pt x="9398" y="196976"/>
                  </a:lnTo>
                  <a:lnTo>
                    <a:pt x="2793" y="224916"/>
                  </a:lnTo>
                  <a:lnTo>
                    <a:pt x="253" y="246506"/>
                  </a:lnTo>
                  <a:lnTo>
                    <a:pt x="0" y="254126"/>
                  </a:lnTo>
                  <a:lnTo>
                    <a:pt x="21081" y="254126"/>
                  </a:lnTo>
                  <a:lnTo>
                    <a:pt x="20446" y="250316"/>
                  </a:lnTo>
                  <a:lnTo>
                    <a:pt x="21843" y="238887"/>
                  </a:lnTo>
                  <a:lnTo>
                    <a:pt x="22860" y="235076"/>
                  </a:lnTo>
                  <a:lnTo>
                    <a:pt x="23367" y="229996"/>
                  </a:lnTo>
                  <a:lnTo>
                    <a:pt x="24383" y="226187"/>
                  </a:lnTo>
                  <a:lnTo>
                    <a:pt x="44703" y="176656"/>
                  </a:lnTo>
                  <a:lnTo>
                    <a:pt x="78739" y="138429"/>
                  </a:lnTo>
                  <a:lnTo>
                    <a:pt x="123443" y="114300"/>
                  </a:lnTo>
                  <a:lnTo>
                    <a:pt x="175767" y="105409"/>
                  </a:lnTo>
                  <a:lnTo>
                    <a:pt x="318262" y="105409"/>
                  </a:lnTo>
                  <a:lnTo>
                    <a:pt x="322325" y="100329"/>
                  </a:lnTo>
                  <a:lnTo>
                    <a:pt x="322325" y="35559"/>
                  </a:lnTo>
                  <a:lnTo>
                    <a:pt x="324357" y="29209"/>
                  </a:lnTo>
                  <a:lnTo>
                    <a:pt x="337312" y="22859"/>
                  </a:lnTo>
                  <a:lnTo>
                    <a:pt x="375792" y="22859"/>
                  </a:lnTo>
                  <a:lnTo>
                    <a:pt x="367411" y="13969"/>
                  </a:lnTo>
                  <a:lnTo>
                    <a:pt x="357886" y="5079"/>
                  </a:lnTo>
                  <a:lnTo>
                    <a:pt x="347471" y="1269"/>
                  </a:lnTo>
                  <a:lnTo>
                    <a:pt x="336041" y="0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68795" y="1828799"/>
              <a:ext cx="127888" cy="22999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201282" y="1885949"/>
              <a:ext cx="120650" cy="1270"/>
            </a:xfrm>
            <a:custGeom>
              <a:avLst/>
              <a:gdLst/>
              <a:ahLst/>
              <a:cxnLst/>
              <a:rect l="l" t="t" r="r" b="b"/>
              <a:pathLst>
                <a:path w="120650" h="1269">
                  <a:moveTo>
                    <a:pt x="92455" y="0"/>
                  </a:moveTo>
                  <a:lnTo>
                    <a:pt x="8000" y="0"/>
                  </a:lnTo>
                  <a:lnTo>
                    <a:pt x="0" y="1270"/>
                  </a:lnTo>
                  <a:lnTo>
                    <a:pt x="120522" y="1270"/>
                  </a:lnTo>
                  <a:lnTo>
                    <a:pt x="92455" y="0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756079" y="4644769"/>
            <a:ext cx="780415" cy="742315"/>
            <a:chOff x="9115043" y="1644395"/>
            <a:chExt cx="780415" cy="742315"/>
          </a:xfrm>
        </p:grpSpPr>
        <p:sp>
          <p:nvSpPr>
            <p:cNvPr id="26" name="object 26"/>
            <p:cNvSpPr/>
            <p:nvPr/>
          </p:nvSpPr>
          <p:spPr>
            <a:xfrm>
              <a:off x="9194292" y="1784603"/>
              <a:ext cx="635000" cy="441959"/>
            </a:xfrm>
            <a:custGeom>
              <a:avLst/>
              <a:gdLst/>
              <a:ahLst/>
              <a:cxnLst/>
              <a:rect l="l" t="t" r="r" b="b"/>
              <a:pathLst>
                <a:path w="635000" h="441960">
                  <a:moveTo>
                    <a:pt x="58293" y="51816"/>
                  </a:moveTo>
                  <a:lnTo>
                    <a:pt x="57531" y="45593"/>
                  </a:lnTo>
                  <a:lnTo>
                    <a:pt x="54483" y="40513"/>
                  </a:lnTo>
                  <a:lnTo>
                    <a:pt x="49149" y="37084"/>
                  </a:lnTo>
                  <a:lnTo>
                    <a:pt x="43053" y="35687"/>
                  </a:lnTo>
                  <a:lnTo>
                    <a:pt x="37465" y="36957"/>
                  </a:lnTo>
                  <a:lnTo>
                    <a:pt x="12700" y="89027"/>
                  </a:lnTo>
                  <a:lnTo>
                    <a:pt x="3175" y="132842"/>
                  </a:lnTo>
                  <a:lnTo>
                    <a:pt x="0" y="177546"/>
                  </a:lnTo>
                  <a:lnTo>
                    <a:pt x="3556" y="226314"/>
                  </a:lnTo>
                  <a:lnTo>
                    <a:pt x="11303" y="227076"/>
                  </a:lnTo>
                  <a:lnTo>
                    <a:pt x="19050" y="227076"/>
                  </a:lnTo>
                  <a:lnTo>
                    <a:pt x="34544" y="226060"/>
                  </a:lnTo>
                  <a:lnTo>
                    <a:pt x="32639" y="213741"/>
                  </a:lnTo>
                  <a:lnTo>
                    <a:pt x="31496" y="203073"/>
                  </a:lnTo>
                  <a:lnTo>
                    <a:pt x="31877" y="149733"/>
                  </a:lnTo>
                  <a:lnTo>
                    <a:pt x="44831" y="88265"/>
                  </a:lnTo>
                  <a:lnTo>
                    <a:pt x="56515" y="58547"/>
                  </a:lnTo>
                  <a:lnTo>
                    <a:pt x="58293" y="51816"/>
                  </a:lnTo>
                  <a:close/>
                </a:path>
                <a:path w="635000" h="441960">
                  <a:moveTo>
                    <a:pt x="635000" y="167640"/>
                  </a:moveTo>
                  <a:lnTo>
                    <a:pt x="629031" y="113792"/>
                  </a:lnTo>
                  <a:lnTo>
                    <a:pt x="627126" y="103378"/>
                  </a:lnTo>
                  <a:lnTo>
                    <a:pt x="620141" y="98298"/>
                  </a:lnTo>
                  <a:lnTo>
                    <a:pt x="602107" y="101219"/>
                  </a:lnTo>
                  <a:lnTo>
                    <a:pt x="597154" y="109474"/>
                  </a:lnTo>
                  <a:lnTo>
                    <a:pt x="601345" y="131826"/>
                  </a:lnTo>
                  <a:lnTo>
                    <a:pt x="602107" y="138176"/>
                  </a:lnTo>
                  <a:lnTo>
                    <a:pt x="604774" y="185928"/>
                  </a:lnTo>
                  <a:lnTo>
                    <a:pt x="600075" y="231648"/>
                  </a:lnTo>
                  <a:lnTo>
                    <a:pt x="588137" y="275463"/>
                  </a:lnTo>
                  <a:lnTo>
                    <a:pt x="568706" y="317246"/>
                  </a:lnTo>
                  <a:lnTo>
                    <a:pt x="541020" y="357886"/>
                  </a:lnTo>
                  <a:lnTo>
                    <a:pt x="540512" y="359918"/>
                  </a:lnTo>
                  <a:lnTo>
                    <a:pt x="537845" y="358902"/>
                  </a:lnTo>
                  <a:lnTo>
                    <a:pt x="537845" y="198374"/>
                  </a:lnTo>
                  <a:lnTo>
                    <a:pt x="536956" y="188468"/>
                  </a:lnTo>
                  <a:lnTo>
                    <a:pt x="533527" y="182118"/>
                  </a:lnTo>
                  <a:lnTo>
                    <a:pt x="527304" y="178816"/>
                  </a:lnTo>
                  <a:lnTo>
                    <a:pt x="517525" y="177800"/>
                  </a:lnTo>
                  <a:lnTo>
                    <a:pt x="436880" y="177800"/>
                  </a:lnTo>
                  <a:lnTo>
                    <a:pt x="402971" y="178054"/>
                  </a:lnTo>
                  <a:lnTo>
                    <a:pt x="401828" y="176022"/>
                  </a:lnTo>
                  <a:lnTo>
                    <a:pt x="402082" y="6096"/>
                  </a:lnTo>
                  <a:lnTo>
                    <a:pt x="396748" y="762"/>
                  </a:lnTo>
                  <a:lnTo>
                    <a:pt x="254254" y="0"/>
                  </a:lnTo>
                  <a:lnTo>
                    <a:pt x="245999" y="1143"/>
                  </a:lnTo>
                  <a:lnTo>
                    <a:pt x="240157" y="4445"/>
                  </a:lnTo>
                  <a:lnTo>
                    <a:pt x="236855" y="10287"/>
                  </a:lnTo>
                  <a:lnTo>
                    <a:pt x="235712" y="18669"/>
                  </a:lnTo>
                  <a:lnTo>
                    <a:pt x="235966" y="98044"/>
                  </a:lnTo>
                  <a:lnTo>
                    <a:pt x="234823" y="99949"/>
                  </a:lnTo>
                  <a:lnTo>
                    <a:pt x="120396" y="99695"/>
                  </a:lnTo>
                  <a:lnTo>
                    <a:pt x="99949" y="261874"/>
                  </a:lnTo>
                  <a:lnTo>
                    <a:pt x="105791" y="261493"/>
                  </a:lnTo>
                  <a:lnTo>
                    <a:pt x="117602" y="262255"/>
                  </a:lnTo>
                  <a:lnTo>
                    <a:pt x="130810" y="262763"/>
                  </a:lnTo>
                  <a:lnTo>
                    <a:pt x="130302" y="260731"/>
                  </a:lnTo>
                  <a:lnTo>
                    <a:pt x="130302" y="131318"/>
                  </a:lnTo>
                  <a:lnTo>
                    <a:pt x="131699" y="129921"/>
                  </a:lnTo>
                  <a:lnTo>
                    <a:pt x="206248" y="130175"/>
                  </a:lnTo>
                  <a:lnTo>
                    <a:pt x="234315" y="130048"/>
                  </a:lnTo>
                  <a:lnTo>
                    <a:pt x="235966" y="131064"/>
                  </a:lnTo>
                  <a:lnTo>
                    <a:pt x="235712" y="270002"/>
                  </a:lnTo>
                  <a:lnTo>
                    <a:pt x="243840" y="272669"/>
                  </a:lnTo>
                  <a:lnTo>
                    <a:pt x="250698" y="276987"/>
                  </a:lnTo>
                  <a:lnTo>
                    <a:pt x="266319" y="282702"/>
                  </a:lnTo>
                  <a:lnTo>
                    <a:pt x="266192" y="32258"/>
                  </a:lnTo>
                  <a:lnTo>
                    <a:pt x="266827" y="30226"/>
                  </a:lnTo>
                  <a:lnTo>
                    <a:pt x="319532" y="30861"/>
                  </a:lnTo>
                  <a:lnTo>
                    <a:pt x="369951" y="30861"/>
                  </a:lnTo>
                  <a:lnTo>
                    <a:pt x="371729" y="31496"/>
                  </a:lnTo>
                  <a:lnTo>
                    <a:pt x="371475" y="326517"/>
                  </a:lnTo>
                  <a:lnTo>
                    <a:pt x="397510" y="345440"/>
                  </a:lnTo>
                  <a:lnTo>
                    <a:pt x="401955" y="349250"/>
                  </a:lnTo>
                  <a:lnTo>
                    <a:pt x="401955" y="209804"/>
                  </a:lnTo>
                  <a:lnTo>
                    <a:pt x="402971" y="208026"/>
                  </a:lnTo>
                  <a:lnTo>
                    <a:pt x="454660" y="208280"/>
                  </a:lnTo>
                  <a:lnTo>
                    <a:pt x="505968" y="208026"/>
                  </a:lnTo>
                  <a:lnTo>
                    <a:pt x="507619" y="209423"/>
                  </a:lnTo>
                  <a:lnTo>
                    <a:pt x="507365" y="439928"/>
                  </a:lnTo>
                  <a:lnTo>
                    <a:pt x="507492" y="441579"/>
                  </a:lnTo>
                  <a:lnTo>
                    <a:pt x="513588" y="440563"/>
                  </a:lnTo>
                  <a:lnTo>
                    <a:pt x="533781" y="435610"/>
                  </a:lnTo>
                  <a:lnTo>
                    <a:pt x="537972" y="434340"/>
                  </a:lnTo>
                  <a:lnTo>
                    <a:pt x="537845" y="424307"/>
                  </a:lnTo>
                  <a:lnTo>
                    <a:pt x="538226" y="418465"/>
                  </a:lnTo>
                  <a:lnTo>
                    <a:pt x="537464" y="407670"/>
                  </a:lnTo>
                  <a:lnTo>
                    <a:pt x="539369" y="404368"/>
                  </a:lnTo>
                  <a:lnTo>
                    <a:pt x="542798" y="400812"/>
                  </a:lnTo>
                  <a:lnTo>
                    <a:pt x="577850" y="359156"/>
                  </a:lnTo>
                  <a:lnTo>
                    <a:pt x="604520" y="314960"/>
                  </a:lnTo>
                  <a:lnTo>
                    <a:pt x="622808" y="268351"/>
                  </a:lnTo>
                  <a:lnTo>
                    <a:pt x="632968" y="219202"/>
                  </a:lnTo>
                  <a:lnTo>
                    <a:pt x="635000" y="16764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15044" y="2013457"/>
              <a:ext cx="780415" cy="373380"/>
            </a:xfrm>
            <a:custGeom>
              <a:avLst/>
              <a:gdLst/>
              <a:ahLst/>
              <a:cxnLst/>
              <a:rect l="l" t="t" r="r" b="b"/>
              <a:pathLst>
                <a:path w="780415" h="373380">
                  <a:moveTo>
                    <a:pt x="286512" y="269113"/>
                  </a:moveTo>
                  <a:lnTo>
                    <a:pt x="284861" y="268478"/>
                  </a:lnTo>
                  <a:lnTo>
                    <a:pt x="31877" y="268478"/>
                  </a:lnTo>
                  <a:lnTo>
                    <a:pt x="30353" y="267208"/>
                  </a:lnTo>
                  <a:lnTo>
                    <a:pt x="30353" y="32512"/>
                  </a:lnTo>
                  <a:lnTo>
                    <a:pt x="31369" y="30226"/>
                  </a:lnTo>
                  <a:lnTo>
                    <a:pt x="145669" y="30226"/>
                  </a:lnTo>
                  <a:lnTo>
                    <a:pt x="145923" y="27178"/>
                  </a:lnTo>
                  <a:lnTo>
                    <a:pt x="145542" y="13335"/>
                  </a:lnTo>
                  <a:lnTo>
                    <a:pt x="141478" y="4572"/>
                  </a:lnTo>
                  <a:lnTo>
                    <a:pt x="134366" y="889"/>
                  </a:lnTo>
                  <a:lnTo>
                    <a:pt x="90043" y="889"/>
                  </a:lnTo>
                  <a:lnTo>
                    <a:pt x="83693" y="127"/>
                  </a:lnTo>
                  <a:lnTo>
                    <a:pt x="49022" y="0"/>
                  </a:lnTo>
                  <a:lnTo>
                    <a:pt x="10668" y="1016"/>
                  </a:lnTo>
                  <a:lnTo>
                    <a:pt x="0" y="282448"/>
                  </a:lnTo>
                  <a:lnTo>
                    <a:pt x="762" y="292608"/>
                  </a:lnTo>
                  <a:lnTo>
                    <a:pt x="6604" y="298704"/>
                  </a:lnTo>
                  <a:lnTo>
                    <a:pt x="139065" y="298704"/>
                  </a:lnTo>
                  <a:lnTo>
                    <a:pt x="144780" y="293116"/>
                  </a:lnTo>
                  <a:lnTo>
                    <a:pt x="146177" y="281305"/>
                  </a:lnTo>
                  <a:lnTo>
                    <a:pt x="146177" y="278003"/>
                  </a:lnTo>
                  <a:lnTo>
                    <a:pt x="145542" y="270383"/>
                  </a:lnTo>
                  <a:lnTo>
                    <a:pt x="147066" y="269113"/>
                  </a:lnTo>
                  <a:lnTo>
                    <a:pt x="286512" y="269113"/>
                  </a:lnTo>
                  <a:close/>
                </a:path>
                <a:path w="780415" h="373380">
                  <a:moveTo>
                    <a:pt x="779907" y="245364"/>
                  </a:moveTo>
                  <a:lnTo>
                    <a:pt x="777875" y="244729"/>
                  </a:lnTo>
                  <a:lnTo>
                    <a:pt x="778637" y="242951"/>
                  </a:lnTo>
                  <a:lnTo>
                    <a:pt x="778256" y="241554"/>
                  </a:lnTo>
                  <a:lnTo>
                    <a:pt x="768858" y="221107"/>
                  </a:lnTo>
                  <a:lnTo>
                    <a:pt x="719328" y="221107"/>
                  </a:lnTo>
                  <a:lnTo>
                    <a:pt x="732028" y="225679"/>
                  </a:lnTo>
                  <a:lnTo>
                    <a:pt x="741934" y="234696"/>
                  </a:lnTo>
                  <a:lnTo>
                    <a:pt x="748157" y="247269"/>
                  </a:lnTo>
                  <a:lnTo>
                    <a:pt x="749173" y="261239"/>
                  </a:lnTo>
                  <a:lnTo>
                    <a:pt x="745109" y="274193"/>
                  </a:lnTo>
                  <a:lnTo>
                    <a:pt x="636016" y="313817"/>
                  </a:lnTo>
                  <a:lnTo>
                    <a:pt x="577215" y="328676"/>
                  </a:lnTo>
                  <a:lnTo>
                    <a:pt x="527812" y="340106"/>
                  </a:lnTo>
                  <a:lnTo>
                    <a:pt x="506984" y="342900"/>
                  </a:lnTo>
                  <a:lnTo>
                    <a:pt x="486283" y="342138"/>
                  </a:lnTo>
                  <a:lnTo>
                    <a:pt x="465836" y="338201"/>
                  </a:lnTo>
                  <a:lnTo>
                    <a:pt x="445770" y="331724"/>
                  </a:lnTo>
                  <a:lnTo>
                    <a:pt x="286766" y="269240"/>
                  </a:lnTo>
                  <a:lnTo>
                    <a:pt x="202438" y="269240"/>
                  </a:lnTo>
                  <a:lnTo>
                    <a:pt x="205232" y="270002"/>
                  </a:lnTo>
                  <a:lnTo>
                    <a:pt x="419989" y="354457"/>
                  </a:lnTo>
                  <a:lnTo>
                    <a:pt x="441833" y="362458"/>
                  </a:lnTo>
                  <a:lnTo>
                    <a:pt x="464058" y="368681"/>
                  </a:lnTo>
                  <a:lnTo>
                    <a:pt x="486664" y="372364"/>
                  </a:lnTo>
                  <a:lnTo>
                    <a:pt x="510032" y="372999"/>
                  </a:lnTo>
                  <a:lnTo>
                    <a:pt x="524256" y="371729"/>
                  </a:lnTo>
                  <a:lnTo>
                    <a:pt x="644271" y="342900"/>
                  </a:lnTo>
                  <a:lnTo>
                    <a:pt x="732155" y="320167"/>
                  </a:lnTo>
                  <a:lnTo>
                    <a:pt x="770255" y="291211"/>
                  </a:lnTo>
                  <a:lnTo>
                    <a:pt x="777748" y="273558"/>
                  </a:lnTo>
                  <a:lnTo>
                    <a:pt x="777240" y="270891"/>
                  </a:lnTo>
                  <a:lnTo>
                    <a:pt x="779907" y="269748"/>
                  </a:lnTo>
                  <a:lnTo>
                    <a:pt x="779907" y="245364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6920" y="2043810"/>
              <a:ext cx="335152" cy="23901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146413" y="2013203"/>
              <a:ext cx="737870" cy="261620"/>
            </a:xfrm>
            <a:custGeom>
              <a:avLst/>
              <a:gdLst/>
              <a:ahLst/>
              <a:cxnLst/>
              <a:rect l="l" t="t" r="r" b="b"/>
              <a:pathLst>
                <a:path w="737870" h="261619">
                  <a:moveTo>
                    <a:pt x="52324" y="381"/>
                  </a:moveTo>
                  <a:lnTo>
                    <a:pt x="49784" y="127"/>
                  </a:lnTo>
                  <a:lnTo>
                    <a:pt x="48895" y="381"/>
                  </a:lnTo>
                  <a:lnTo>
                    <a:pt x="52324" y="381"/>
                  </a:lnTo>
                  <a:close/>
                </a:path>
                <a:path w="737870" h="261619">
                  <a:moveTo>
                    <a:pt x="102997" y="1143"/>
                  </a:moveTo>
                  <a:lnTo>
                    <a:pt x="101727" y="508"/>
                  </a:lnTo>
                  <a:lnTo>
                    <a:pt x="94742" y="381"/>
                  </a:lnTo>
                  <a:lnTo>
                    <a:pt x="88519" y="254"/>
                  </a:lnTo>
                  <a:lnTo>
                    <a:pt x="87249" y="381"/>
                  </a:lnTo>
                  <a:lnTo>
                    <a:pt x="86233" y="254"/>
                  </a:lnTo>
                  <a:lnTo>
                    <a:pt x="85344" y="0"/>
                  </a:lnTo>
                  <a:lnTo>
                    <a:pt x="76454" y="635"/>
                  </a:lnTo>
                  <a:lnTo>
                    <a:pt x="67564" y="1143"/>
                  </a:lnTo>
                  <a:lnTo>
                    <a:pt x="102997" y="1143"/>
                  </a:lnTo>
                  <a:close/>
                </a:path>
                <a:path w="737870" h="261619">
                  <a:moveTo>
                    <a:pt x="114300" y="30480"/>
                  </a:moveTo>
                  <a:lnTo>
                    <a:pt x="0" y="30480"/>
                  </a:lnTo>
                  <a:lnTo>
                    <a:pt x="42037" y="30988"/>
                  </a:lnTo>
                  <a:lnTo>
                    <a:pt x="114173" y="30607"/>
                  </a:lnTo>
                  <a:lnTo>
                    <a:pt x="114300" y="30480"/>
                  </a:lnTo>
                  <a:close/>
                </a:path>
                <a:path w="737870" h="261619">
                  <a:moveTo>
                    <a:pt x="176784" y="239268"/>
                  </a:moveTo>
                  <a:lnTo>
                    <a:pt x="175768" y="239014"/>
                  </a:lnTo>
                  <a:lnTo>
                    <a:pt x="175260" y="238887"/>
                  </a:lnTo>
                  <a:lnTo>
                    <a:pt x="157226" y="239014"/>
                  </a:lnTo>
                  <a:lnTo>
                    <a:pt x="145288" y="239014"/>
                  </a:lnTo>
                  <a:lnTo>
                    <a:pt x="133350" y="239014"/>
                  </a:lnTo>
                  <a:lnTo>
                    <a:pt x="116078" y="239268"/>
                  </a:lnTo>
                  <a:lnTo>
                    <a:pt x="176784" y="239268"/>
                  </a:lnTo>
                  <a:close/>
                </a:path>
                <a:path w="737870" h="261619">
                  <a:moveTo>
                    <a:pt x="182626" y="37465"/>
                  </a:moveTo>
                  <a:lnTo>
                    <a:pt x="168021" y="36703"/>
                  </a:lnTo>
                  <a:lnTo>
                    <a:pt x="159131" y="36322"/>
                  </a:lnTo>
                  <a:lnTo>
                    <a:pt x="151384" y="35306"/>
                  </a:lnTo>
                  <a:lnTo>
                    <a:pt x="143383" y="36703"/>
                  </a:lnTo>
                  <a:lnTo>
                    <a:pt x="143129" y="36703"/>
                  </a:lnTo>
                  <a:lnTo>
                    <a:pt x="142875" y="36576"/>
                  </a:lnTo>
                  <a:lnTo>
                    <a:pt x="136144" y="36068"/>
                  </a:lnTo>
                  <a:lnTo>
                    <a:pt x="129667" y="35814"/>
                  </a:lnTo>
                  <a:lnTo>
                    <a:pt x="115824" y="37465"/>
                  </a:lnTo>
                  <a:lnTo>
                    <a:pt x="182626" y="37465"/>
                  </a:lnTo>
                  <a:close/>
                </a:path>
                <a:path w="737870" h="261619">
                  <a:moveTo>
                    <a:pt x="262128" y="37465"/>
                  </a:moveTo>
                  <a:lnTo>
                    <a:pt x="260604" y="37084"/>
                  </a:lnTo>
                  <a:lnTo>
                    <a:pt x="253365" y="36449"/>
                  </a:lnTo>
                  <a:lnTo>
                    <a:pt x="251079" y="36322"/>
                  </a:lnTo>
                  <a:lnTo>
                    <a:pt x="241427" y="36322"/>
                  </a:lnTo>
                  <a:lnTo>
                    <a:pt x="228981" y="36449"/>
                  </a:lnTo>
                  <a:lnTo>
                    <a:pt x="204089" y="36449"/>
                  </a:lnTo>
                  <a:lnTo>
                    <a:pt x="191643" y="36449"/>
                  </a:lnTo>
                  <a:lnTo>
                    <a:pt x="191262" y="36703"/>
                  </a:lnTo>
                  <a:lnTo>
                    <a:pt x="182880" y="37465"/>
                  </a:lnTo>
                  <a:lnTo>
                    <a:pt x="262128" y="37465"/>
                  </a:lnTo>
                  <a:close/>
                </a:path>
                <a:path w="737870" h="261619">
                  <a:moveTo>
                    <a:pt x="284226" y="44577"/>
                  </a:moveTo>
                  <a:lnTo>
                    <a:pt x="283464" y="44323"/>
                  </a:lnTo>
                  <a:lnTo>
                    <a:pt x="283210" y="44196"/>
                  </a:lnTo>
                  <a:lnTo>
                    <a:pt x="283083" y="44069"/>
                  </a:lnTo>
                  <a:lnTo>
                    <a:pt x="282321" y="44577"/>
                  </a:lnTo>
                  <a:lnTo>
                    <a:pt x="284226" y="44577"/>
                  </a:lnTo>
                  <a:close/>
                </a:path>
                <a:path w="737870" h="261619">
                  <a:moveTo>
                    <a:pt x="336042" y="66929"/>
                  </a:moveTo>
                  <a:lnTo>
                    <a:pt x="335661" y="66802"/>
                  </a:lnTo>
                  <a:lnTo>
                    <a:pt x="115189" y="66802"/>
                  </a:lnTo>
                  <a:lnTo>
                    <a:pt x="336042" y="66929"/>
                  </a:lnTo>
                  <a:close/>
                </a:path>
                <a:path w="737870" h="261619">
                  <a:moveTo>
                    <a:pt x="737489" y="221361"/>
                  </a:moveTo>
                  <a:lnTo>
                    <a:pt x="735838" y="217678"/>
                  </a:lnTo>
                  <a:lnTo>
                    <a:pt x="727964" y="210312"/>
                  </a:lnTo>
                  <a:lnTo>
                    <a:pt x="717804" y="200533"/>
                  </a:lnTo>
                  <a:lnTo>
                    <a:pt x="694563" y="191643"/>
                  </a:lnTo>
                  <a:lnTo>
                    <a:pt x="668147" y="192024"/>
                  </a:lnTo>
                  <a:lnTo>
                    <a:pt x="649732" y="196088"/>
                  </a:lnTo>
                  <a:lnTo>
                    <a:pt x="588010" y="210312"/>
                  </a:lnTo>
                  <a:lnTo>
                    <a:pt x="586994" y="209296"/>
                  </a:lnTo>
                  <a:lnTo>
                    <a:pt x="583057" y="210566"/>
                  </a:lnTo>
                  <a:lnTo>
                    <a:pt x="561721" y="215773"/>
                  </a:lnTo>
                  <a:lnTo>
                    <a:pt x="554990" y="216916"/>
                  </a:lnTo>
                  <a:lnTo>
                    <a:pt x="554355" y="217551"/>
                  </a:lnTo>
                  <a:lnTo>
                    <a:pt x="511429" y="227457"/>
                  </a:lnTo>
                  <a:lnTo>
                    <a:pt x="470154" y="230505"/>
                  </a:lnTo>
                  <a:lnTo>
                    <a:pt x="458089" y="229108"/>
                  </a:lnTo>
                  <a:lnTo>
                    <a:pt x="451739" y="225806"/>
                  </a:lnTo>
                  <a:lnTo>
                    <a:pt x="449453" y="219075"/>
                  </a:lnTo>
                  <a:lnTo>
                    <a:pt x="450342" y="204978"/>
                  </a:lnTo>
                  <a:lnTo>
                    <a:pt x="450469" y="204216"/>
                  </a:lnTo>
                  <a:lnTo>
                    <a:pt x="451993" y="202184"/>
                  </a:lnTo>
                  <a:lnTo>
                    <a:pt x="453136" y="200025"/>
                  </a:lnTo>
                  <a:lnTo>
                    <a:pt x="460248" y="182372"/>
                  </a:lnTo>
                  <a:lnTo>
                    <a:pt x="462534" y="164719"/>
                  </a:lnTo>
                  <a:lnTo>
                    <a:pt x="460121" y="147193"/>
                  </a:lnTo>
                  <a:lnTo>
                    <a:pt x="451104" y="126238"/>
                  </a:lnTo>
                  <a:lnTo>
                    <a:pt x="447802" y="122809"/>
                  </a:lnTo>
                  <a:lnTo>
                    <a:pt x="444246" y="119888"/>
                  </a:lnTo>
                  <a:lnTo>
                    <a:pt x="423672" y="105029"/>
                  </a:lnTo>
                  <a:lnTo>
                    <a:pt x="418338" y="100965"/>
                  </a:lnTo>
                  <a:lnTo>
                    <a:pt x="336042" y="66929"/>
                  </a:lnTo>
                  <a:lnTo>
                    <a:pt x="254889" y="66929"/>
                  </a:lnTo>
                  <a:lnTo>
                    <a:pt x="257810" y="67437"/>
                  </a:lnTo>
                  <a:lnTo>
                    <a:pt x="407924" y="129794"/>
                  </a:lnTo>
                  <a:lnTo>
                    <a:pt x="418846" y="136271"/>
                  </a:lnTo>
                  <a:lnTo>
                    <a:pt x="426593" y="145415"/>
                  </a:lnTo>
                  <a:lnTo>
                    <a:pt x="430911" y="156464"/>
                  </a:lnTo>
                  <a:lnTo>
                    <a:pt x="431800" y="169164"/>
                  </a:lnTo>
                  <a:lnTo>
                    <a:pt x="429006" y="180594"/>
                  </a:lnTo>
                  <a:lnTo>
                    <a:pt x="396367" y="204851"/>
                  </a:lnTo>
                  <a:lnTo>
                    <a:pt x="390017" y="204978"/>
                  </a:lnTo>
                  <a:lnTo>
                    <a:pt x="383667" y="204089"/>
                  </a:lnTo>
                  <a:lnTo>
                    <a:pt x="377444" y="202184"/>
                  </a:lnTo>
                  <a:lnTo>
                    <a:pt x="279019" y="164084"/>
                  </a:lnTo>
                  <a:lnTo>
                    <a:pt x="270891" y="162560"/>
                  </a:lnTo>
                  <a:lnTo>
                    <a:pt x="264795" y="163703"/>
                  </a:lnTo>
                  <a:lnTo>
                    <a:pt x="259969" y="167005"/>
                  </a:lnTo>
                  <a:lnTo>
                    <a:pt x="256794" y="172212"/>
                  </a:lnTo>
                  <a:lnTo>
                    <a:pt x="255778" y="178308"/>
                  </a:lnTo>
                  <a:lnTo>
                    <a:pt x="257175" y="184023"/>
                  </a:lnTo>
                  <a:lnTo>
                    <a:pt x="388239" y="239014"/>
                  </a:lnTo>
                  <a:lnTo>
                    <a:pt x="449199" y="258826"/>
                  </a:lnTo>
                  <a:lnTo>
                    <a:pt x="477266" y="261366"/>
                  </a:lnTo>
                  <a:lnTo>
                    <a:pt x="505460" y="259461"/>
                  </a:lnTo>
                  <a:lnTo>
                    <a:pt x="533781" y="254127"/>
                  </a:lnTo>
                  <a:lnTo>
                    <a:pt x="598551" y="238887"/>
                  </a:lnTo>
                  <a:lnTo>
                    <a:pt x="635508" y="230505"/>
                  </a:lnTo>
                  <a:lnTo>
                    <a:pt x="673608" y="221869"/>
                  </a:lnTo>
                  <a:lnTo>
                    <a:pt x="687959" y="221361"/>
                  </a:lnTo>
                  <a:lnTo>
                    <a:pt x="737489" y="221361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94875" y="1644395"/>
              <a:ext cx="339725" cy="109855"/>
            </a:xfrm>
            <a:custGeom>
              <a:avLst/>
              <a:gdLst/>
              <a:ahLst/>
              <a:cxnLst/>
              <a:rect l="l" t="t" r="r" b="b"/>
              <a:pathLst>
                <a:path w="339725" h="109855">
                  <a:moveTo>
                    <a:pt x="218440" y="0"/>
                  </a:moveTo>
                  <a:lnTo>
                    <a:pt x="175768" y="2921"/>
                  </a:lnTo>
                  <a:lnTo>
                    <a:pt x="134620" y="11175"/>
                  </a:lnTo>
                  <a:lnTo>
                    <a:pt x="94869" y="24891"/>
                  </a:lnTo>
                  <a:lnTo>
                    <a:pt x="56642" y="44450"/>
                  </a:lnTo>
                  <a:lnTo>
                    <a:pt x="17906" y="71627"/>
                  </a:lnTo>
                  <a:lnTo>
                    <a:pt x="0" y="92710"/>
                  </a:lnTo>
                  <a:lnTo>
                    <a:pt x="507" y="98551"/>
                  </a:lnTo>
                  <a:lnTo>
                    <a:pt x="3428" y="103886"/>
                  </a:lnTo>
                  <a:lnTo>
                    <a:pt x="8127" y="107823"/>
                  </a:lnTo>
                  <a:lnTo>
                    <a:pt x="13716" y="109474"/>
                  </a:lnTo>
                  <a:lnTo>
                    <a:pt x="19684" y="108585"/>
                  </a:lnTo>
                  <a:lnTo>
                    <a:pt x="25653" y="105283"/>
                  </a:lnTo>
                  <a:lnTo>
                    <a:pt x="28701" y="102615"/>
                  </a:lnTo>
                  <a:lnTo>
                    <a:pt x="63753" y="76200"/>
                  </a:lnTo>
                  <a:lnTo>
                    <a:pt x="99568" y="56387"/>
                  </a:lnTo>
                  <a:lnTo>
                    <a:pt x="137795" y="42163"/>
                  </a:lnTo>
                  <a:lnTo>
                    <a:pt x="178689" y="33654"/>
                  </a:lnTo>
                  <a:lnTo>
                    <a:pt x="213614" y="30987"/>
                  </a:lnTo>
                  <a:lnTo>
                    <a:pt x="248157" y="32512"/>
                  </a:lnTo>
                  <a:lnTo>
                    <a:pt x="282321" y="38481"/>
                  </a:lnTo>
                  <a:lnTo>
                    <a:pt x="315849" y="48767"/>
                  </a:lnTo>
                  <a:lnTo>
                    <a:pt x="323596" y="50419"/>
                  </a:lnTo>
                  <a:lnTo>
                    <a:pt x="330200" y="49402"/>
                  </a:lnTo>
                  <a:lnTo>
                    <a:pt x="335279" y="46100"/>
                  </a:lnTo>
                  <a:lnTo>
                    <a:pt x="338581" y="40512"/>
                  </a:lnTo>
                  <a:lnTo>
                    <a:pt x="339471" y="34036"/>
                  </a:lnTo>
                  <a:lnTo>
                    <a:pt x="337566" y="28321"/>
                  </a:lnTo>
                  <a:lnTo>
                    <a:pt x="299720" y="11175"/>
                  </a:lnTo>
                  <a:lnTo>
                    <a:pt x="245872" y="1397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45395" y="1687067"/>
              <a:ext cx="161544" cy="18592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253727" y="1767839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80">
                  <a:moveTo>
                    <a:pt x="24511" y="0"/>
                  </a:moveTo>
                  <a:lnTo>
                    <a:pt x="6985" y="0"/>
                  </a:lnTo>
                  <a:lnTo>
                    <a:pt x="380" y="6350"/>
                  </a:lnTo>
                  <a:lnTo>
                    <a:pt x="0" y="23240"/>
                  </a:lnTo>
                  <a:lnTo>
                    <a:pt x="6985" y="30352"/>
                  </a:lnTo>
                  <a:lnTo>
                    <a:pt x="23875" y="30352"/>
                  </a:lnTo>
                  <a:lnTo>
                    <a:pt x="30988" y="23494"/>
                  </a:lnTo>
                  <a:lnTo>
                    <a:pt x="31369" y="6857"/>
                  </a:lnTo>
                  <a:lnTo>
                    <a:pt x="24511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39895" y="4646421"/>
            <a:ext cx="934212" cy="74066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88835" y="1602771"/>
            <a:ext cx="731520" cy="822960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075937" y="491074"/>
            <a:ext cx="407035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z="36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888735" y="6451091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195706" y="0"/>
                </a:moveTo>
                <a:lnTo>
                  <a:pt x="150875" y="5181"/>
                </a:lnTo>
                <a:lnTo>
                  <a:pt x="109600" y="19888"/>
                </a:lnTo>
                <a:lnTo>
                  <a:pt x="73278" y="42989"/>
                </a:lnTo>
                <a:lnTo>
                  <a:pt x="43052" y="73291"/>
                </a:lnTo>
                <a:lnTo>
                  <a:pt x="19938" y="109626"/>
                </a:lnTo>
                <a:lnTo>
                  <a:pt x="5206" y="150812"/>
                </a:lnTo>
                <a:lnTo>
                  <a:pt x="0" y="195681"/>
                </a:lnTo>
                <a:lnTo>
                  <a:pt x="762" y="202031"/>
                </a:lnTo>
                <a:lnTo>
                  <a:pt x="0" y="202031"/>
                </a:lnTo>
                <a:lnTo>
                  <a:pt x="0" y="389521"/>
                </a:lnTo>
                <a:lnTo>
                  <a:pt x="179704" y="389521"/>
                </a:lnTo>
                <a:lnTo>
                  <a:pt x="195706" y="391362"/>
                </a:lnTo>
                <a:lnTo>
                  <a:pt x="211709" y="389521"/>
                </a:lnTo>
                <a:lnTo>
                  <a:pt x="391413" y="389521"/>
                </a:lnTo>
                <a:lnTo>
                  <a:pt x="391413" y="202031"/>
                </a:lnTo>
                <a:lnTo>
                  <a:pt x="390651" y="202031"/>
                </a:lnTo>
                <a:lnTo>
                  <a:pt x="391413" y="195681"/>
                </a:lnTo>
                <a:lnTo>
                  <a:pt x="386206" y="150812"/>
                </a:lnTo>
                <a:lnTo>
                  <a:pt x="371475" y="109626"/>
                </a:lnTo>
                <a:lnTo>
                  <a:pt x="348361" y="73291"/>
                </a:lnTo>
                <a:lnTo>
                  <a:pt x="318135" y="42989"/>
                </a:lnTo>
                <a:lnTo>
                  <a:pt x="281686" y="19888"/>
                </a:lnTo>
                <a:lnTo>
                  <a:pt x="240537" y="5181"/>
                </a:lnTo>
                <a:lnTo>
                  <a:pt x="195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59067"/>
            <a:ext cx="1210310" cy="580390"/>
            <a:chOff x="0" y="6259067"/>
            <a:chExt cx="1210310" cy="580390"/>
          </a:xfrm>
        </p:grpSpPr>
        <p:sp>
          <p:nvSpPr>
            <p:cNvPr id="3" name="object 3"/>
            <p:cNvSpPr/>
            <p:nvPr/>
          </p:nvSpPr>
          <p:spPr>
            <a:xfrm>
              <a:off x="585216" y="6259067"/>
              <a:ext cx="624840" cy="580390"/>
            </a:xfrm>
            <a:custGeom>
              <a:avLst/>
              <a:gdLst/>
              <a:ahLst/>
              <a:cxnLst/>
              <a:rect l="l" t="t" r="r" b="b"/>
              <a:pathLst>
                <a:path w="624840" h="580390">
                  <a:moveTo>
                    <a:pt x="406260" y="67030"/>
                  </a:moveTo>
                  <a:lnTo>
                    <a:pt x="354977" y="0"/>
                  </a:lnTo>
                  <a:lnTo>
                    <a:pt x="0" y="580364"/>
                  </a:lnTo>
                  <a:lnTo>
                    <a:pt x="92456" y="580364"/>
                  </a:lnTo>
                  <a:lnTo>
                    <a:pt x="406260" y="67030"/>
                  </a:lnTo>
                  <a:close/>
                </a:path>
                <a:path w="624840" h="580390">
                  <a:moveTo>
                    <a:pt x="509625" y="202438"/>
                  </a:moveTo>
                  <a:lnTo>
                    <a:pt x="458597" y="135305"/>
                  </a:lnTo>
                  <a:lnTo>
                    <a:pt x="186677" y="580364"/>
                  </a:lnTo>
                  <a:lnTo>
                    <a:pt x="278841" y="580364"/>
                  </a:lnTo>
                  <a:lnTo>
                    <a:pt x="509625" y="202438"/>
                  </a:lnTo>
                  <a:close/>
                </a:path>
                <a:path w="624840" h="580390">
                  <a:moveTo>
                    <a:pt x="624255" y="350951"/>
                  </a:moveTo>
                  <a:lnTo>
                    <a:pt x="573036" y="283413"/>
                  </a:lnTo>
                  <a:lnTo>
                    <a:pt x="390461" y="580364"/>
                  </a:lnTo>
                  <a:lnTo>
                    <a:pt x="483247" y="580364"/>
                  </a:lnTo>
                  <a:lnTo>
                    <a:pt x="624255" y="350951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59067"/>
              <a:ext cx="1210310" cy="351790"/>
            </a:xfrm>
            <a:custGeom>
              <a:avLst/>
              <a:gdLst/>
              <a:ahLst/>
              <a:cxnLst/>
              <a:rect l="l" t="t" r="r" b="b"/>
              <a:pathLst>
                <a:path w="1210310" h="351790">
                  <a:moveTo>
                    <a:pt x="991920" y="67170"/>
                  </a:moveTo>
                  <a:lnTo>
                    <a:pt x="940612" y="38"/>
                  </a:lnTo>
                  <a:lnTo>
                    <a:pt x="0" y="0"/>
                  </a:lnTo>
                  <a:lnTo>
                    <a:pt x="0" y="67195"/>
                  </a:lnTo>
                  <a:lnTo>
                    <a:pt x="991920" y="67170"/>
                  </a:lnTo>
                  <a:close/>
                </a:path>
                <a:path w="1210310" h="351790">
                  <a:moveTo>
                    <a:pt x="1095311" y="202742"/>
                  </a:moveTo>
                  <a:lnTo>
                    <a:pt x="1044282" y="135547"/>
                  </a:lnTo>
                  <a:lnTo>
                    <a:pt x="0" y="135496"/>
                  </a:lnTo>
                  <a:lnTo>
                    <a:pt x="0" y="202755"/>
                  </a:lnTo>
                  <a:lnTo>
                    <a:pt x="1095311" y="202742"/>
                  </a:lnTo>
                  <a:close/>
                </a:path>
                <a:path w="1210310" h="351790">
                  <a:moveTo>
                    <a:pt x="1209979" y="351485"/>
                  </a:moveTo>
                  <a:lnTo>
                    <a:pt x="1158748" y="283845"/>
                  </a:lnTo>
                  <a:lnTo>
                    <a:pt x="0" y="283870"/>
                  </a:lnTo>
                  <a:lnTo>
                    <a:pt x="0" y="351485"/>
                  </a:lnTo>
                  <a:lnTo>
                    <a:pt x="1209979" y="351485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86709" y="235571"/>
            <a:ext cx="74155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sz="36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6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sz="3600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827" y="2706697"/>
            <a:ext cx="26015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435" marR="167005" algn="ctr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r>
              <a:rPr sz="2000" spc="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4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sz="20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4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</a:t>
            </a:r>
            <a:r>
              <a:rPr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3009" y="2749753"/>
            <a:ext cx="34601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sz="20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акселерационных, </a:t>
            </a:r>
            <a:r>
              <a:rPr sz="2000" spc="-4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грантовых </a:t>
            </a:r>
            <a:r>
              <a:rPr sz="2000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8179" y="2766440"/>
            <a:ext cx="219964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2387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Спикеры: </a:t>
            </a:r>
            <a:r>
              <a:rPr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едпри</a:t>
            </a:r>
            <a:r>
              <a:rPr sz="20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</a:t>
            </a:r>
            <a:r>
              <a:rPr sz="2000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959">
              <a:lnSpc>
                <a:spcPct val="100000"/>
              </a:lnSpc>
            </a:pPr>
            <a:r>
              <a:rPr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142" y="1652015"/>
            <a:ext cx="854963" cy="8564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3124" y="4051434"/>
            <a:ext cx="1059179" cy="106222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0992" y="1652015"/>
            <a:ext cx="859536" cy="85648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733040" y="4108711"/>
            <a:ext cx="630555" cy="897255"/>
            <a:chOff x="2500883" y="4614671"/>
            <a:chExt cx="630555" cy="897255"/>
          </a:xfrm>
        </p:grpSpPr>
        <p:sp>
          <p:nvSpPr>
            <p:cNvPr id="15" name="object 15"/>
            <p:cNvSpPr/>
            <p:nvPr/>
          </p:nvSpPr>
          <p:spPr>
            <a:xfrm>
              <a:off x="2500883" y="5204459"/>
              <a:ext cx="630555" cy="307340"/>
            </a:xfrm>
            <a:custGeom>
              <a:avLst/>
              <a:gdLst/>
              <a:ahLst/>
              <a:cxnLst/>
              <a:rect l="l" t="t" r="r" b="b"/>
              <a:pathLst>
                <a:path w="630555" h="307339">
                  <a:moveTo>
                    <a:pt x="529971" y="0"/>
                  </a:moveTo>
                  <a:lnTo>
                    <a:pt x="515366" y="11049"/>
                  </a:lnTo>
                  <a:lnTo>
                    <a:pt x="503174" y="21336"/>
                  </a:lnTo>
                  <a:lnTo>
                    <a:pt x="504825" y="23876"/>
                  </a:lnTo>
                  <a:lnTo>
                    <a:pt x="579120" y="160528"/>
                  </a:lnTo>
                  <a:lnTo>
                    <a:pt x="573659" y="161925"/>
                  </a:lnTo>
                  <a:lnTo>
                    <a:pt x="569087" y="159639"/>
                  </a:lnTo>
                  <a:lnTo>
                    <a:pt x="491490" y="143129"/>
                  </a:lnTo>
                  <a:lnTo>
                    <a:pt x="439039" y="242062"/>
                  </a:lnTo>
                  <a:lnTo>
                    <a:pt x="436499" y="248285"/>
                  </a:lnTo>
                  <a:lnTo>
                    <a:pt x="345567" y="82677"/>
                  </a:lnTo>
                  <a:lnTo>
                    <a:pt x="316230" y="82677"/>
                  </a:lnTo>
                  <a:lnTo>
                    <a:pt x="292989" y="83566"/>
                  </a:lnTo>
                  <a:lnTo>
                    <a:pt x="285369" y="82677"/>
                  </a:lnTo>
                  <a:lnTo>
                    <a:pt x="195326" y="247142"/>
                  </a:lnTo>
                  <a:lnTo>
                    <a:pt x="192024" y="245364"/>
                  </a:lnTo>
                  <a:lnTo>
                    <a:pt x="192151" y="241935"/>
                  </a:lnTo>
                  <a:lnTo>
                    <a:pt x="162941" y="156845"/>
                  </a:lnTo>
                  <a:lnTo>
                    <a:pt x="159131" y="148844"/>
                  </a:lnTo>
                  <a:lnTo>
                    <a:pt x="154305" y="144145"/>
                  </a:lnTo>
                  <a:lnTo>
                    <a:pt x="147828" y="142367"/>
                  </a:lnTo>
                  <a:lnTo>
                    <a:pt x="139446" y="143129"/>
                  </a:lnTo>
                  <a:lnTo>
                    <a:pt x="57023" y="160909"/>
                  </a:lnTo>
                  <a:lnTo>
                    <a:pt x="51435" y="161163"/>
                  </a:lnTo>
                  <a:lnTo>
                    <a:pt x="127635" y="21971"/>
                  </a:lnTo>
                  <a:lnTo>
                    <a:pt x="101473" y="0"/>
                  </a:lnTo>
                  <a:lnTo>
                    <a:pt x="97028" y="8381"/>
                  </a:lnTo>
                  <a:lnTo>
                    <a:pt x="1270" y="182880"/>
                  </a:lnTo>
                  <a:lnTo>
                    <a:pt x="0" y="190119"/>
                  </a:lnTo>
                  <a:lnTo>
                    <a:pt x="10287" y="203708"/>
                  </a:lnTo>
                  <a:lnTo>
                    <a:pt x="16891" y="204724"/>
                  </a:lnTo>
                  <a:lnTo>
                    <a:pt x="134112" y="179197"/>
                  </a:lnTo>
                  <a:lnTo>
                    <a:pt x="136144" y="180721"/>
                  </a:lnTo>
                  <a:lnTo>
                    <a:pt x="175641" y="297688"/>
                  </a:lnTo>
                  <a:lnTo>
                    <a:pt x="179324" y="303657"/>
                  </a:lnTo>
                  <a:lnTo>
                    <a:pt x="186055" y="307213"/>
                  </a:lnTo>
                  <a:lnTo>
                    <a:pt x="196088" y="307213"/>
                  </a:lnTo>
                  <a:lnTo>
                    <a:pt x="201930" y="303657"/>
                  </a:lnTo>
                  <a:lnTo>
                    <a:pt x="205613" y="298323"/>
                  </a:lnTo>
                  <a:lnTo>
                    <a:pt x="314960" y="98933"/>
                  </a:lnTo>
                  <a:lnTo>
                    <a:pt x="318389" y="100457"/>
                  </a:lnTo>
                  <a:lnTo>
                    <a:pt x="318897" y="103886"/>
                  </a:lnTo>
                  <a:lnTo>
                    <a:pt x="425577" y="298323"/>
                  </a:lnTo>
                  <a:lnTo>
                    <a:pt x="429260" y="303784"/>
                  </a:lnTo>
                  <a:lnTo>
                    <a:pt x="435102" y="307213"/>
                  </a:lnTo>
                  <a:lnTo>
                    <a:pt x="445135" y="307213"/>
                  </a:lnTo>
                  <a:lnTo>
                    <a:pt x="451739" y="303530"/>
                  </a:lnTo>
                  <a:lnTo>
                    <a:pt x="455422" y="297688"/>
                  </a:lnTo>
                  <a:lnTo>
                    <a:pt x="495046" y="180721"/>
                  </a:lnTo>
                  <a:lnTo>
                    <a:pt x="497332" y="179197"/>
                  </a:lnTo>
                  <a:lnTo>
                    <a:pt x="615188" y="204978"/>
                  </a:lnTo>
                  <a:lnTo>
                    <a:pt x="621284" y="203200"/>
                  </a:lnTo>
                  <a:lnTo>
                    <a:pt x="630428" y="191135"/>
                  </a:lnTo>
                  <a:lnTo>
                    <a:pt x="630555" y="184531"/>
                  </a:lnTo>
                  <a:lnTo>
                    <a:pt x="624205" y="172593"/>
                  </a:lnTo>
                  <a:lnTo>
                    <a:pt x="555244" y="46609"/>
                  </a:lnTo>
                  <a:lnTo>
                    <a:pt x="531114" y="2921"/>
                  </a:lnTo>
                  <a:lnTo>
                    <a:pt x="529971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02408" y="4614671"/>
              <a:ext cx="629285" cy="652145"/>
            </a:xfrm>
            <a:custGeom>
              <a:avLst/>
              <a:gdLst/>
              <a:ahLst/>
              <a:cxnLst/>
              <a:rect l="l" t="t" r="r" b="b"/>
              <a:pathLst>
                <a:path w="629285" h="652145">
                  <a:moveTo>
                    <a:pt x="330962" y="7874"/>
                  </a:moveTo>
                  <a:lnTo>
                    <a:pt x="323215" y="0"/>
                  </a:lnTo>
                  <a:lnTo>
                    <a:pt x="305181" y="381"/>
                  </a:lnTo>
                  <a:lnTo>
                    <a:pt x="297942" y="8128"/>
                  </a:lnTo>
                  <a:lnTo>
                    <a:pt x="297815" y="26797"/>
                  </a:lnTo>
                  <a:lnTo>
                    <a:pt x="305562" y="34671"/>
                  </a:lnTo>
                  <a:lnTo>
                    <a:pt x="314706" y="34544"/>
                  </a:lnTo>
                  <a:lnTo>
                    <a:pt x="323596" y="34290"/>
                  </a:lnTo>
                  <a:lnTo>
                    <a:pt x="330835" y="26670"/>
                  </a:lnTo>
                  <a:lnTo>
                    <a:pt x="330962" y="7874"/>
                  </a:lnTo>
                  <a:close/>
                </a:path>
                <a:path w="629285" h="652145">
                  <a:moveTo>
                    <a:pt x="563118" y="326390"/>
                  </a:moveTo>
                  <a:lnTo>
                    <a:pt x="559054" y="280162"/>
                  </a:lnTo>
                  <a:lnTo>
                    <a:pt x="547370" y="236601"/>
                  </a:lnTo>
                  <a:lnTo>
                    <a:pt x="529971" y="198755"/>
                  </a:lnTo>
                  <a:lnTo>
                    <a:pt x="529971" y="327279"/>
                  </a:lnTo>
                  <a:lnTo>
                    <a:pt x="525399" y="372110"/>
                  </a:lnTo>
                  <a:lnTo>
                    <a:pt x="512826" y="414020"/>
                  </a:lnTo>
                  <a:lnTo>
                    <a:pt x="492760" y="451866"/>
                  </a:lnTo>
                  <a:lnTo>
                    <a:pt x="466471" y="484886"/>
                  </a:lnTo>
                  <a:lnTo>
                    <a:pt x="434467" y="512191"/>
                  </a:lnTo>
                  <a:lnTo>
                    <a:pt x="397891" y="532765"/>
                  </a:lnTo>
                  <a:lnTo>
                    <a:pt x="357378" y="545719"/>
                  </a:lnTo>
                  <a:lnTo>
                    <a:pt x="314071" y="550164"/>
                  </a:lnTo>
                  <a:lnTo>
                    <a:pt x="270764" y="545592"/>
                  </a:lnTo>
                  <a:lnTo>
                    <a:pt x="230378" y="532511"/>
                  </a:lnTo>
                  <a:lnTo>
                    <a:pt x="193929" y="511810"/>
                  </a:lnTo>
                  <a:lnTo>
                    <a:pt x="161925" y="484505"/>
                  </a:lnTo>
                  <a:lnTo>
                    <a:pt x="135636" y="451358"/>
                  </a:lnTo>
                  <a:lnTo>
                    <a:pt x="115824" y="413512"/>
                  </a:lnTo>
                  <a:lnTo>
                    <a:pt x="103251" y="371602"/>
                  </a:lnTo>
                  <a:lnTo>
                    <a:pt x="98933" y="327279"/>
                  </a:lnTo>
                  <a:lnTo>
                    <a:pt x="98933" y="326390"/>
                  </a:lnTo>
                  <a:lnTo>
                    <a:pt x="103251" y="281686"/>
                  </a:lnTo>
                  <a:lnTo>
                    <a:pt x="115951" y="239649"/>
                  </a:lnTo>
                  <a:lnTo>
                    <a:pt x="135890" y="201676"/>
                  </a:lnTo>
                  <a:lnTo>
                    <a:pt x="162306" y="168529"/>
                  </a:lnTo>
                  <a:lnTo>
                    <a:pt x="194437" y="141224"/>
                  </a:lnTo>
                  <a:lnTo>
                    <a:pt x="231140" y="120650"/>
                  </a:lnTo>
                  <a:lnTo>
                    <a:pt x="271653" y="107696"/>
                  </a:lnTo>
                  <a:lnTo>
                    <a:pt x="315087" y="103251"/>
                  </a:lnTo>
                  <a:lnTo>
                    <a:pt x="358394" y="107950"/>
                  </a:lnTo>
                  <a:lnTo>
                    <a:pt x="398780" y="121158"/>
                  </a:lnTo>
                  <a:lnTo>
                    <a:pt x="435356" y="141859"/>
                  </a:lnTo>
                  <a:lnTo>
                    <a:pt x="467106" y="169291"/>
                  </a:lnTo>
                  <a:lnTo>
                    <a:pt x="493395" y="202438"/>
                  </a:lnTo>
                  <a:lnTo>
                    <a:pt x="513207" y="240411"/>
                  </a:lnTo>
                  <a:lnTo>
                    <a:pt x="525653" y="282321"/>
                  </a:lnTo>
                  <a:lnTo>
                    <a:pt x="529971" y="327279"/>
                  </a:lnTo>
                  <a:lnTo>
                    <a:pt x="529971" y="198755"/>
                  </a:lnTo>
                  <a:lnTo>
                    <a:pt x="504317" y="160528"/>
                  </a:lnTo>
                  <a:lnTo>
                    <a:pt x="474218" y="129413"/>
                  </a:lnTo>
                  <a:lnTo>
                    <a:pt x="439547" y="104013"/>
                  </a:lnTo>
                  <a:lnTo>
                    <a:pt x="400812" y="84963"/>
                  </a:lnTo>
                  <a:lnTo>
                    <a:pt x="358775" y="73025"/>
                  </a:lnTo>
                  <a:lnTo>
                    <a:pt x="314071" y="68961"/>
                  </a:lnTo>
                  <a:lnTo>
                    <a:pt x="269494" y="73152"/>
                  </a:lnTo>
                  <a:lnTo>
                    <a:pt x="227457" y="85217"/>
                  </a:lnTo>
                  <a:lnTo>
                    <a:pt x="188722" y="104394"/>
                  </a:lnTo>
                  <a:lnTo>
                    <a:pt x="154051" y="129921"/>
                  </a:lnTo>
                  <a:lnTo>
                    <a:pt x="124079" y="161036"/>
                  </a:lnTo>
                  <a:lnTo>
                    <a:pt x="99568" y="196977"/>
                  </a:lnTo>
                  <a:lnTo>
                    <a:pt x="81153" y="237236"/>
                  </a:lnTo>
                  <a:lnTo>
                    <a:pt x="69596" y="280797"/>
                  </a:lnTo>
                  <a:lnTo>
                    <a:pt x="65786" y="326390"/>
                  </a:lnTo>
                  <a:lnTo>
                    <a:pt x="65659" y="327279"/>
                  </a:lnTo>
                  <a:lnTo>
                    <a:pt x="69723" y="373253"/>
                  </a:lnTo>
                  <a:lnTo>
                    <a:pt x="81407" y="416814"/>
                  </a:lnTo>
                  <a:lnTo>
                    <a:pt x="99949" y="456946"/>
                  </a:lnTo>
                  <a:lnTo>
                    <a:pt x="124460" y="493014"/>
                  </a:lnTo>
                  <a:lnTo>
                    <a:pt x="154559" y="524002"/>
                  </a:lnTo>
                  <a:lnTo>
                    <a:pt x="189357" y="549529"/>
                  </a:lnTo>
                  <a:lnTo>
                    <a:pt x="228092" y="568579"/>
                  </a:lnTo>
                  <a:lnTo>
                    <a:pt x="270129" y="580517"/>
                  </a:lnTo>
                  <a:lnTo>
                    <a:pt x="314706" y="584581"/>
                  </a:lnTo>
                  <a:lnTo>
                    <a:pt x="359283" y="580402"/>
                  </a:lnTo>
                  <a:lnTo>
                    <a:pt x="401320" y="568325"/>
                  </a:lnTo>
                  <a:lnTo>
                    <a:pt x="437896" y="550164"/>
                  </a:lnTo>
                  <a:lnTo>
                    <a:pt x="474726" y="523621"/>
                  </a:lnTo>
                  <a:lnTo>
                    <a:pt x="504698" y="492506"/>
                  </a:lnTo>
                  <a:lnTo>
                    <a:pt x="529209" y="456438"/>
                  </a:lnTo>
                  <a:lnTo>
                    <a:pt x="547624" y="416306"/>
                  </a:lnTo>
                  <a:lnTo>
                    <a:pt x="559181" y="372618"/>
                  </a:lnTo>
                  <a:lnTo>
                    <a:pt x="563118" y="326390"/>
                  </a:lnTo>
                  <a:close/>
                </a:path>
                <a:path w="629285" h="652145">
                  <a:moveTo>
                    <a:pt x="629031" y="342646"/>
                  </a:moveTo>
                  <a:lnTo>
                    <a:pt x="627761" y="292862"/>
                  </a:lnTo>
                  <a:lnTo>
                    <a:pt x="619633" y="244856"/>
                  </a:lnTo>
                  <a:lnTo>
                    <a:pt x="604774" y="199263"/>
                  </a:lnTo>
                  <a:lnTo>
                    <a:pt x="583692" y="156718"/>
                  </a:lnTo>
                  <a:lnTo>
                    <a:pt x="556768" y="117729"/>
                  </a:lnTo>
                  <a:lnTo>
                    <a:pt x="524383" y="83185"/>
                  </a:lnTo>
                  <a:lnTo>
                    <a:pt x="487045" y="53467"/>
                  </a:lnTo>
                  <a:lnTo>
                    <a:pt x="445008" y="29464"/>
                  </a:lnTo>
                  <a:lnTo>
                    <a:pt x="407416" y="14605"/>
                  </a:lnTo>
                  <a:lnTo>
                    <a:pt x="384556" y="10541"/>
                  </a:lnTo>
                  <a:lnTo>
                    <a:pt x="376936" y="14732"/>
                  </a:lnTo>
                  <a:lnTo>
                    <a:pt x="372491" y="22098"/>
                  </a:lnTo>
                  <a:lnTo>
                    <a:pt x="372618" y="31496"/>
                  </a:lnTo>
                  <a:lnTo>
                    <a:pt x="374904" y="40132"/>
                  </a:lnTo>
                  <a:lnTo>
                    <a:pt x="381635" y="42926"/>
                  </a:lnTo>
                  <a:lnTo>
                    <a:pt x="389255" y="44958"/>
                  </a:lnTo>
                  <a:lnTo>
                    <a:pt x="433324" y="61468"/>
                  </a:lnTo>
                  <a:lnTo>
                    <a:pt x="473202" y="84963"/>
                  </a:lnTo>
                  <a:lnTo>
                    <a:pt x="508381" y="114554"/>
                  </a:lnTo>
                  <a:lnTo>
                    <a:pt x="538226" y="149352"/>
                  </a:lnTo>
                  <a:lnTo>
                    <a:pt x="562483" y="188341"/>
                  </a:lnTo>
                  <a:lnTo>
                    <a:pt x="580644" y="230759"/>
                  </a:lnTo>
                  <a:lnTo>
                    <a:pt x="592074" y="275844"/>
                  </a:lnTo>
                  <a:lnTo>
                    <a:pt x="596519" y="322453"/>
                  </a:lnTo>
                  <a:lnTo>
                    <a:pt x="593598" y="369951"/>
                  </a:lnTo>
                  <a:lnTo>
                    <a:pt x="582549" y="417195"/>
                  </a:lnTo>
                  <a:lnTo>
                    <a:pt x="563626" y="463169"/>
                  </a:lnTo>
                  <a:lnTo>
                    <a:pt x="538607" y="503809"/>
                  </a:lnTo>
                  <a:lnTo>
                    <a:pt x="508381" y="538861"/>
                  </a:lnTo>
                  <a:lnTo>
                    <a:pt x="473583" y="567944"/>
                  </a:lnTo>
                  <a:lnTo>
                    <a:pt x="435102" y="590804"/>
                  </a:lnTo>
                  <a:lnTo>
                    <a:pt x="393827" y="607060"/>
                  </a:lnTo>
                  <a:lnTo>
                    <a:pt x="350520" y="616458"/>
                  </a:lnTo>
                  <a:lnTo>
                    <a:pt x="305816" y="618744"/>
                  </a:lnTo>
                  <a:lnTo>
                    <a:pt x="260731" y="613410"/>
                  </a:lnTo>
                  <a:lnTo>
                    <a:pt x="216027" y="600329"/>
                  </a:lnTo>
                  <a:lnTo>
                    <a:pt x="172339" y="578993"/>
                  </a:lnTo>
                  <a:lnTo>
                    <a:pt x="136017" y="553339"/>
                  </a:lnTo>
                  <a:lnTo>
                    <a:pt x="105029" y="522859"/>
                  </a:lnTo>
                  <a:lnTo>
                    <a:pt x="79375" y="488442"/>
                  </a:lnTo>
                  <a:lnTo>
                    <a:pt x="59182" y="450723"/>
                  </a:lnTo>
                  <a:lnTo>
                    <a:pt x="44704" y="410718"/>
                  </a:lnTo>
                  <a:lnTo>
                    <a:pt x="35814" y="369062"/>
                  </a:lnTo>
                  <a:lnTo>
                    <a:pt x="32639" y="326517"/>
                  </a:lnTo>
                  <a:lnTo>
                    <a:pt x="35560" y="283845"/>
                  </a:lnTo>
                  <a:lnTo>
                    <a:pt x="44450" y="241808"/>
                  </a:lnTo>
                  <a:lnTo>
                    <a:pt x="59436" y="201168"/>
                  </a:lnTo>
                  <a:lnTo>
                    <a:pt x="80645" y="162687"/>
                  </a:lnTo>
                  <a:lnTo>
                    <a:pt x="108204" y="127254"/>
                  </a:lnTo>
                  <a:lnTo>
                    <a:pt x="136779" y="99695"/>
                  </a:lnTo>
                  <a:lnTo>
                    <a:pt x="168148" y="76835"/>
                  </a:lnTo>
                  <a:lnTo>
                    <a:pt x="202057" y="58674"/>
                  </a:lnTo>
                  <a:lnTo>
                    <a:pt x="238887" y="45339"/>
                  </a:lnTo>
                  <a:lnTo>
                    <a:pt x="248793" y="41021"/>
                  </a:lnTo>
                  <a:lnTo>
                    <a:pt x="239522" y="10414"/>
                  </a:lnTo>
                  <a:lnTo>
                    <a:pt x="229489" y="12319"/>
                  </a:lnTo>
                  <a:lnTo>
                    <a:pt x="158623" y="42418"/>
                  </a:lnTo>
                  <a:lnTo>
                    <a:pt x="124206" y="64897"/>
                  </a:lnTo>
                  <a:lnTo>
                    <a:pt x="94234" y="90297"/>
                  </a:lnTo>
                  <a:lnTo>
                    <a:pt x="47244" y="148844"/>
                  </a:lnTo>
                  <a:lnTo>
                    <a:pt x="16637" y="215011"/>
                  </a:lnTo>
                  <a:lnTo>
                    <a:pt x="1778" y="285623"/>
                  </a:lnTo>
                  <a:lnTo>
                    <a:pt x="0" y="321564"/>
                  </a:lnTo>
                  <a:lnTo>
                    <a:pt x="1905" y="357632"/>
                  </a:lnTo>
                  <a:lnTo>
                    <a:pt x="16256" y="428244"/>
                  </a:lnTo>
                  <a:lnTo>
                    <a:pt x="44196" y="494157"/>
                  </a:lnTo>
                  <a:lnTo>
                    <a:pt x="84836" y="552323"/>
                  </a:lnTo>
                  <a:lnTo>
                    <a:pt x="137541" y="599833"/>
                  </a:lnTo>
                  <a:lnTo>
                    <a:pt x="201422" y="633603"/>
                  </a:lnTo>
                  <a:lnTo>
                    <a:pt x="275971" y="650494"/>
                  </a:lnTo>
                  <a:lnTo>
                    <a:pt x="316865" y="651764"/>
                  </a:lnTo>
                  <a:lnTo>
                    <a:pt x="379476" y="644652"/>
                  </a:lnTo>
                  <a:lnTo>
                    <a:pt x="433578" y="628777"/>
                  </a:lnTo>
                  <a:lnTo>
                    <a:pt x="479679" y="605663"/>
                  </a:lnTo>
                  <a:lnTo>
                    <a:pt x="518287" y="576846"/>
                  </a:lnTo>
                  <a:lnTo>
                    <a:pt x="550037" y="543941"/>
                  </a:lnTo>
                  <a:lnTo>
                    <a:pt x="575564" y="508254"/>
                  </a:lnTo>
                  <a:lnTo>
                    <a:pt x="595376" y="471424"/>
                  </a:lnTo>
                  <a:lnTo>
                    <a:pt x="610108" y="434975"/>
                  </a:lnTo>
                  <a:lnTo>
                    <a:pt x="626364" y="369062"/>
                  </a:lnTo>
                  <a:lnTo>
                    <a:pt x="629031" y="342646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56331" y="4773167"/>
              <a:ext cx="261620" cy="316865"/>
            </a:xfrm>
            <a:custGeom>
              <a:avLst/>
              <a:gdLst/>
              <a:ahLst/>
              <a:cxnLst/>
              <a:rect l="l" t="t" r="r" b="b"/>
              <a:pathLst>
                <a:path w="261619" h="316864">
                  <a:moveTo>
                    <a:pt x="153035" y="0"/>
                  </a:moveTo>
                  <a:lnTo>
                    <a:pt x="148081" y="4825"/>
                  </a:lnTo>
                  <a:lnTo>
                    <a:pt x="106806" y="91185"/>
                  </a:lnTo>
                  <a:lnTo>
                    <a:pt x="103505" y="93725"/>
                  </a:lnTo>
                  <a:lnTo>
                    <a:pt x="12573" y="107568"/>
                  </a:lnTo>
                  <a:lnTo>
                    <a:pt x="5968" y="109981"/>
                  </a:lnTo>
                  <a:lnTo>
                    <a:pt x="0" y="127126"/>
                  </a:lnTo>
                  <a:lnTo>
                    <a:pt x="4063" y="133603"/>
                  </a:lnTo>
                  <a:lnTo>
                    <a:pt x="69850" y="200406"/>
                  </a:lnTo>
                  <a:lnTo>
                    <a:pt x="71500" y="203072"/>
                  </a:lnTo>
                  <a:lnTo>
                    <a:pt x="55880" y="297560"/>
                  </a:lnTo>
                  <a:lnTo>
                    <a:pt x="55880" y="305053"/>
                  </a:lnTo>
                  <a:lnTo>
                    <a:pt x="70104" y="316356"/>
                  </a:lnTo>
                  <a:lnTo>
                    <a:pt x="77343" y="314325"/>
                  </a:lnTo>
                  <a:lnTo>
                    <a:pt x="159131" y="270001"/>
                  </a:lnTo>
                  <a:lnTo>
                    <a:pt x="261366" y="270001"/>
                  </a:lnTo>
                  <a:lnTo>
                    <a:pt x="260731" y="265810"/>
                  </a:lnTo>
                  <a:lnTo>
                    <a:pt x="94995" y="265810"/>
                  </a:lnTo>
                  <a:lnTo>
                    <a:pt x="102362" y="218185"/>
                  </a:lnTo>
                  <a:lnTo>
                    <a:pt x="106680" y="193928"/>
                  </a:lnTo>
                  <a:lnTo>
                    <a:pt x="104393" y="187325"/>
                  </a:lnTo>
                  <a:lnTo>
                    <a:pt x="87884" y="169925"/>
                  </a:lnTo>
                  <a:lnTo>
                    <a:pt x="56261" y="135762"/>
                  </a:lnTo>
                  <a:lnTo>
                    <a:pt x="116205" y="126237"/>
                  </a:lnTo>
                  <a:lnTo>
                    <a:pt x="126237" y="122808"/>
                  </a:lnTo>
                  <a:lnTo>
                    <a:pt x="132461" y="114300"/>
                  </a:lnTo>
                  <a:lnTo>
                    <a:pt x="159638" y="58292"/>
                  </a:lnTo>
                  <a:lnTo>
                    <a:pt x="160400" y="57403"/>
                  </a:lnTo>
                  <a:lnTo>
                    <a:pt x="199009" y="57403"/>
                  </a:lnTo>
                  <a:lnTo>
                    <a:pt x="173736" y="5206"/>
                  </a:lnTo>
                  <a:lnTo>
                    <a:pt x="169163" y="253"/>
                  </a:lnTo>
                  <a:lnTo>
                    <a:pt x="153035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1327" y="4830571"/>
              <a:ext cx="226441" cy="25793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5567171" y="1657095"/>
            <a:ext cx="848994" cy="848360"/>
            <a:chOff x="5567171" y="1657095"/>
            <a:chExt cx="848994" cy="848360"/>
          </a:xfrm>
        </p:grpSpPr>
        <p:sp>
          <p:nvSpPr>
            <p:cNvPr id="20" name="object 20"/>
            <p:cNvSpPr/>
            <p:nvPr/>
          </p:nvSpPr>
          <p:spPr>
            <a:xfrm>
              <a:off x="5567172" y="1657095"/>
              <a:ext cx="848994" cy="848360"/>
            </a:xfrm>
            <a:custGeom>
              <a:avLst/>
              <a:gdLst/>
              <a:ahLst/>
              <a:cxnLst/>
              <a:rect l="l" t="t" r="r" b="b"/>
              <a:pathLst>
                <a:path w="848995" h="848360">
                  <a:moveTo>
                    <a:pt x="565404" y="822325"/>
                  </a:moveTo>
                  <a:lnTo>
                    <a:pt x="558165" y="814959"/>
                  </a:lnTo>
                  <a:lnTo>
                    <a:pt x="540004" y="814959"/>
                  </a:lnTo>
                  <a:lnTo>
                    <a:pt x="532384" y="822325"/>
                  </a:lnTo>
                  <a:lnTo>
                    <a:pt x="532003" y="840232"/>
                  </a:lnTo>
                  <a:lnTo>
                    <a:pt x="539750" y="848106"/>
                  </a:lnTo>
                  <a:lnTo>
                    <a:pt x="557911" y="848106"/>
                  </a:lnTo>
                  <a:lnTo>
                    <a:pt x="565023" y="840994"/>
                  </a:lnTo>
                  <a:lnTo>
                    <a:pt x="565150" y="831850"/>
                  </a:lnTo>
                  <a:lnTo>
                    <a:pt x="565404" y="822325"/>
                  </a:lnTo>
                  <a:close/>
                </a:path>
                <a:path w="848995" h="848360">
                  <a:moveTo>
                    <a:pt x="848614" y="102870"/>
                  </a:moveTo>
                  <a:lnTo>
                    <a:pt x="845439" y="99060"/>
                  </a:lnTo>
                  <a:lnTo>
                    <a:pt x="845693" y="92710"/>
                  </a:lnTo>
                  <a:lnTo>
                    <a:pt x="844042" y="88900"/>
                  </a:lnTo>
                  <a:lnTo>
                    <a:pt x="833120" y="67310"/>
                  </a:lnTo>
                  <a:lnTo>
                    <a:pt x="817372" y="50800"/>
                  </a:lnTo>
                  <a:lnTo>
                    <a:pt x="814832" y="49542"/>
                  </a:lnTo>
                  <a:lnTo>
                    <a:pt x="814832" y="121920"/>
                  </a:lnTo>
                  <a:lnTo>
                    <a:pt x="802005" y="168910"/>
                  </a:lnTo>
                  <a:lnTo>
                    <a:pt x="785114" y="213360"/>
                  </a:lnTo>
                  <a:lnTo>
                    <a:pt x="763905" y="254000"/>
                  </a:lnTo>
                  <a:lnTo>
                    <a:pt x="737997" y="290842"/>
                  </a:lnTo>
                  <a:lnTo>
                    <a:pt x="707390" y="322592"/>
                  </a:lnTo>
                  <a:lnTo>
                    <a:pt x="671830" y="351790"/>
                  </a:lnTo>
                  <a:lnTo>
                    <a:pt x="630936" y="374650"/>
                  </a:lnTo>
                  <a:lnTo>
                    <a:pt x="584708" y="394970"/>
                  </a:lnTo>
                  <a:lnTo>
                    <a:pt x="545465" y="403860"/>
                  </a:lnTo>
                  <a:lnTo>
                    <a:pt x="531876" y="403860"/>
                  </a:lnTo>
                  <a:lnTo>
                    <a:pt x="543179" y="394970"/>
                  </a:lnTo>
                  <a:lnTo>
                    <a:pt x="553974" y="384810"/>
                  </a:lnTo>
                  <a:lnTo>
                    <a:pt x="564261" y="374650"/>
                  </a:lnTo>
                  <a:lnTo>
                    <a:pt x="574167" y="364490"/>
                  </a:lnTo>
                  <a:lnTo>
                    <a:pt x="575691" y="363220"/>
                  </a:lnTo>
                  <a:lnTo>
                    <a:pt x="577723" y="361950"/>
                  </a:lnTo>
                  <a:lnTo>
                    <a:pt x="579755" y="361950"/>
                  </a:lnTo>
                  <a:lnTo>
                    <a:pt x="629031" y="339090"/>
                  </a:lnTo>
                  <a:lnTo>
                    <a:pt x="671449" y="309892"/>
                  </a:lnTo>
                  <a:lnTo>
                    <a:pt x="674014" y="307340"/>
                  </a:lnTo>
                  <a:lnTo>
                    <a:pt x="707390" y="274320"/>
                  </a:lnTo>
                  <a:lnTo>
                    <a:pt x="737362" y="232410"/>
                  </a:lnTo>
                  <a:lnTo>
                    <a:pt x="761746" y="184150"/>
                  </a:lnTo>
                  <a:lnTo>
                    <a:pt x="776224" y="142240"/>
                  </a:lnTo>
                  <a:lnTo>
                    <a:pt x="780669" y="118110"/>
                  </a:lnTo>
                  <a:lnTo>
                    <a:pt x="777748" y="110490"/>
                  </a:lnTo>
                  <a:lnTo>
                    <a:pt x="771271" y="105410"/>
                  </a:lnTo>
                  <a:lnTo>
                    <a:pt x="761238" y="104140"/>
                  </a:lnTo>
                  <a:lnTo>
                    <a:pt x="743331" y="104140"/>
                  </a:lnTo>
                  <a:lnTo>
                    <a:pt x="743331" y="137160"/>
                  </a:lnTo>
                  <a:lnTo>
                    <a:pt x="741934" y="142240"/>
                  </a:lnTo>
                  <a:lnTo>
                    <a:pt x="722376" y="190500"/>
                  </a:lnTo>
                  <a:lnTo>
                    <a:pt x="695960" y="234950"/>
                  </a:lnTo>
                  <a:lnTo>
                    <a:pt x="662051" y="274320"/>
                  </a:lnTo>
                  <a:lnTo>
                    <a:pt x="620014" y="306070"/>
                  </a:lnTo>
                  <a:lnTo>
                    <a:pt x="619125" y="307340"/>
                  </a:lnTo>
                  <a:lnTo>
                    <a:pt x="615061" y="307340"/>
                  </a:lnTo>
                  <a:lnTo>
                    <a:pt x="630936" y="278142"/>
                  </a:lnTo>
                  <a:lnTo>
                    <a:pt x="644398" y="247650"/>
                  </a:lnTo>
                  <a:lnTo>
                    <a:pt x="664845" y="184150"/>
                  </a:lnTo>
                  <a:lnTo>
                    <a:pt x="674370" y="142240"/>
                  </a:lnTo>
                  <a:lnTo>
                    <a:pt x="675132" y="138442"/>
                  </a:lnTo>
                  <a:lnTo>
                    <a:pt x="676529" y="137160"/>
                  </a:lnTo>
                  <a:lnTo>
                    <a:pt x="743331" y="137160"/>
                  </a:lnTo>
                  <a:lnTo>
                    <a:pt x="743331" y="104140"/>
                  </a:lnTo>
                  <a:lnTo>
                    <a:pt x="681609" y="104140"/>
                  </a:lnTo>
                  <a:lnTo>
                    <a:pt x="680085" y="102870"/>
                  </a:lnTo>
                  <a:lnTo>
                    <a:pt x="681863" y="95250"/>
                  </a:lnTo>
                  <a:lnTo>
                    <a:pt x="683133" y="83820"/>
                  </a:lnTo>
                  <a:lnTo>
                    <a:pt x="680974" y="76200"/>
                  </a:lnTo>
                  <a:lnTo>
                    <a:pt x="689737" y="68592"/>
                  </a:lnTo>
                  <a:lnTo>
                    <a:pt x="697738" y="71120"/>
                  </a:lnTo>
                  <a:lnTo>
                    <a:pt x="771271" y="71120"/>
                  </a:lnTo>
                  <a:lnTo>
                    <a:pt x="792099" y="74942"/>
                  </a:lnTo>
                  <a:lnTo>
                    <a:pt x="806704" y="86360"/>
                  </a:lnTo>
                  <a:lnTo>
                    <a:pt x="814578" y="104140"/>
                  </a:lnTo>
                  <a:lnTo>
                    <a:pt x="814832" y="121920"/>
                  </a:lnTo>
                  <a:lnTo>
                    <a:pt x="814832" y="49542"/>
                  </a:lnTo>
                  <a:lnTo>
                    <a:pt x="797433" y="41910"/>
                  </a:lnTo>
                  <a:lnTo>
                    <a:pt x="774065" y="38100"/>
                  </a:lnTo>
                  <a:lnTo>
                    <a:pt x="687578" y="38100"/>
                  </a:lnTo>
                  <a:lnTo>
                    <a:pt x="685165" y="36842"/>
                  </a:lnTo>
                  <a:lnTo>
                    <a:pt x="685673" y="33020"/>
                  </a:lnTo>
                  <a:lnTo>
                    <a:pt x="686435" y="27940"/>
                  </a:lnTo>
                  <a:lnTo>
                    <a:pt x="685800" y="25400"/>
                  </a:lnTo>
                  <a:lnTo>
                    <a:pt x="686054" y="22860"/>
                  </a:lnTo>
                  <a:lnTo>
                    <a:pt x="686181" y="15240"/>
                  </a:lnTo>
                  <a:lnTo>
                    <a:pt x="684276" y="8890"/>
                  </a:lnTo>
                  <a:lnTo>
                    <a:pt x="680339" y="3810"/>
                  </a:lnTo>
                  <a:lnTo>
                    <a:pt x="674370" y="0"/>
                  </a:lnTo>
                  <a:lnTo>
                    <a:pt x="653161" y="0"/>
                  </a:lnTo>
                  <a:lnTo>
                    <a:pt x="653034" y="0"/>
                  </a:lnTo>
                  <a:lnTo>
                    <a:pt x="653034" y="34213"/>
                  </a:lnTo>
                  <a:lnTo>
                    <a:pt x="653034" y="36842"/>
                  </a:lnTo>
                  <a:lnTo>
                    <a:pt x="652780" y="41910"/>
                  </a:lnTo>
                  <a:lnTo>
                    <a:pt x="648462" y="93992"/>
                  </a:lnTo>
                  <a:lnTo>
                    <a:pt x="640080" y="146050"/>
                  </a:lnTo>
                  <a:lnTo>
                    <a:pt x="627253" y="196850"/>
                  </a:lnTo>
                  <a:lnTo>
                    <a:pt x="609092" y="245110"/>
                  </a:lnTo>
                  <a:lnTo>
                    <a:pt x="584962" y="293370"/>
                  </a:lnTo>
                  <a:lnTo>
                    <a:pt x="554228" y="337820"/>
                  </a:lnTo>
                  <a:lnTo>
                    <a:pt x="515239" y="374650"/>
                  </a:lnTo>
                  <a:lnTo>
                    <a:pt x="468122" y="400050"/>
                  </a:lnTo>
                  <a:lnTo>
                    <a:pt x="419227" y="406400"/>
                  </a:lnTo>
                  <a:lnTo>
                    <a:pt x="413258" y="405142"/>
                  </a:lnTo>
                  <a:lnTo>
                    <a:pt x="370840" y="396240"/>
                  </a:lnTo>
                  <a:lnTo>
                    <a:pt x="325247" y="368300"/>
                  </a:lnTo>
                  <a:lnTo>
                    <a:pt x="315849" y="359410"/>
                  </a:lnTo>
                  <a:lnTo>
                    <a:pt x="315849" y="405142"/>
                  </a:lnTo>
                  <a:lnTo>
                    <a:pt x="258826" y="393700"/>
                  </a:lnTo>
                  <a:lnTo>
                    <a:pt x="205867" y="370840"/>
                  </a:lnTo>
                  <a:lnTo>
                    <a:pt x="159385" y="339090"/>
                  </a:lnTo>
                  <a:lnTo>
                    <a:pt x="120269" y="302260"/>
                  </a:lnTo>
                  <a:lnTo>
                    <a:pt x="88011" y="260350"/>
                  </a:lnTo>
                  <a:lnTo>
                    <a:pt x="62230" y="213360"/>
                  </a:lnTo>
                  <a:lnTo>
                    <a:pt x="42545" y="161290"/>
                  </a:lnTo>
                  <a:lnTo>
                    <a:pt x="33274" y="123190"/>
                  </a:lnTo>
                  <a:lnTo>
                    <a:pt x="32385" y="111760"/>
                  </a:lnTo>
                  <a:lnTo>
                    <a:pt x="34417" y="100342"/>
                  </a:lnTo>
                  <a:lnTo>
                    <a:pt x="39370" y="90170"/>
                  </a:lnTo>
                  <a:lnTo>
                    <a:pt x="47117" y="80010"/>
                  </a:lnTo>
                  <a:lnTo>
                    <a:pt x="53340" y="74942"/>
                  </a:lnTo>
                  <a:lnTo>
                    <a:pt x="60833" y="71120"/>
                  </a:lnTo>
                  <a:lnTo>
                    <a:pt x="162687" y="71120"/>
                  </a:lnTo>
                  <a:lnTo>
                    <a:pt x="163830" y="72390"/>
                  </a:lnTo>
                  <a:lnTo>
                    <a:pt x="164719" y="83820"/>
                  </a:lnTo>
                  <a:lnTo>
                    <a:pt x="165481" y="90170"/>
                  </a:lnTo>
                  <a:lnTo>
                    <a:pt x="167386" y="102870"/>
                  </a:lnTo>
                  <a:lnTo>
                    <a:pt x="165989" y="104140"/>
                  </a:lnTo>
                  <a:lnTo>
                    <a:pt x="87757" y="104140"/>
                  </a:lnTo>
                  <a:lnTo>
                    <a:pt x="76835" y="105410"/>
                  </a:lnTo>
                  <a:lnTo>
                    <a:pt x="69977" y="110490"/>
                  </a:lnTo>
                  <a:lnTo>
                    <a:pt x="67183" y="118110"/>
                  </a:lnTo>
                  <a:lnTo>
                    <a:pt x="68326" y="129540"/>
                  </a:lnTo>
                  <a:lnTo>
                    <a:pt x="81915" y="173990"/>
                  </a:lnTo>
                  <a:lnTo>
                    <a:pt x="100584" y="215900"/>
                  </a:lnTo>
                  <a:lnTo>
                    <a:pt x="124333" y="254000"/>
                  </a:lnTo>
                  <a:lnTo>
                    <a:pt x="153797" y="288290"/>
                  </a:lnTo>
                  <a:lnTo>
                    <a:pt x="188849" y="320040"/>
                  </a:lnTo>
                  <a:lnTo>
                    <a:pt x="225044" y="342900"/>
                  </a:lnTo>
                  <a:lnTo>
                    <a:pt x="264541" y="360692"/>
                  </a:lnTo>
                  <a:lnTo>
                    <a:pt x="269367" y="361950"/>
                  </a:lnTo>
                  <a:lnTo>
                    <a:pt x="273304" y="364490"/>
                  </a:lnTo>
                  <a:lnTo>
                    <a:pt x="276733" y="368300"/>
                  </a:lnTo>
                  <a:lnTo>
                    <a:pt x="285877" y="377190"/>
                  </a:lnTo>
                  <a:lnTo>
                    <a:pt x="295529" y="387350"/>
                  </a:lnTo>
                  <a:lnTo>
                    <a:pt x="305562" y="396240"/>
                  </a:lnTo>
                  <a:lnTo>
                    <a:pt x="315849" y="405142"/>
                  </a:lnTo>
                  <a:lnTo>
                    <a:pt x="315849" y="359410"/>
                  </a:lnTo>
                  <a:lnTo>
                    <a:pt x="295529" y="339090"/>
                  </a:lnTo>
                  <a:lnTo>
                    <a:pt x="270764" y="306070"/>
                  </a:lnTo>
                  <a:lnTo>
                    <a:pt x="250444" y="270510"/>
                  </a:lnTo>
                  <a:lnTo>
                    <a:pt x="233426" y="232410"/>
                  </a:lnTo>
                  <a:lnTo>
                    <a:pt x="232156" y="228600"/>
                  </a:lnTo>
                  <a:lnTo>
                    <a:pt x="232156" y="306070"/>
                  </a:lnTo>
                  <a:lnTo>
                    <a:pt x="231521" y="306070"/>
                  </a:lnTo>
                  <a:lnTo>
                    <a:pt x="231127" y="305422"/>
                  </a:lnTo>
                  <a:lnTo>
                    <a:pt x="194310" y="281940"/>
                  </a:lnTo>
                  <a:lnTo>
                    <a:pt x="163449" y="250190"/>
                  </a:lnTo>
                  <a:lnTo>
                    <a:pt x="137922" y="214642"/>
                  </a:lnTo>
                  <a:lnTo>
                    <a:pt x="117475" y="173990"/>
                  </a:lnTo>
                  <a:lnTo>
                    <a:pt x="108839" y="149860"/>
                  </a:lnTo>
                  <a:lnTo>
                    <a:pt x="106045" y="142240"/>
                  </a:lnTo>
                  <a:lnTo>
                    <a:pt x="104521" y="138442"/>
                  </a:lnTo>
                  <a:lnTo>
                    <a:pt x="105791" y="137160"/>
                  </a:lnTo>
                  <a:lnTo>
                    <a:pt x="171450" y="137160"/>
                  </a:lnTo>
                  <a:lnTo>
                    <a:pt x="172720" y="138442"/>
                  </a:lnTo>
                  <a:lnTo>
                    <a:pt x="173482" y="143510"/>
                  </a:lnTo>
                  <a:lnTo>
                    <a:pt x="183007" y="185420"/>
                  </a:lnTo>
                  <a:lnTo>
                    <a:pt x="195453" y="226060"/>
                  </a:lnTo>
                  <a:lnTo>
                    <a:pt x="211328" y="265442"/>
                  </a:lnTo>
                  <a:lnTo>
                    <a:pt x="230759" y="304800"/>
                  </a:lnTo>
                  <a:lnTo>
                    <a:pt x="232156" y="306070"/>
                  </a:lnTo>
                  <a:lnTo>
                    <a:pt x="232156" y="228600"/>
                  </a:lnTo>
                  <a:lnTo>
                    <a:pt x="217424" y="185420"/>
                  </a:lnTo>
                  <a:lnTo>
                    <a:pt x="206121" y="138442"/>
                  </a:lnTo>
                  <a:lnTo>
                    <a:pt x="198755" y="90170"/>
                  </a:lnTo>
                  <a:lnTo>
                    <a:pt x="194945" y="40640"/>
                  </a:lnTo>
                  <a:lnTo>
                    <a:pt x="194691" y="34290"/>
                  </a:lnTo>
                  <a:lnTo>
                    <a:pt x="196723" y="33020"/>
                  </a:lnTo>
                  <a:lnTo>
                    <a:pt x="651383" y="33020"/>
                  </a:lnTo>
                  <a:lnTo>
                    <a:pt x="653034" y="34213"/>
                  </a:lnTo>
                  <a:lnTo>
                    <a:pt x="653034" y="0"/>
                  </a:lnTo>
                  <a:lnTo>
                    <a:pt x="173355" y="0"/>
                  </a:lnTo>
                  <a:lnTo>
                    <a:pt x="167640" y="3810"/>
                  </a:lnTo>
                  <a:lnTo>
                    <a:pt x="163703" y="8890"/>
                  </a:lnTo>
                  <a:lnTo>
                    <a:pt x="161671" y="13970"/>
                  </a:lnTo>
                  <a:lnTo>
                    <a:pt x="161734" y="33020"/>
                  </a:lnTo>
                  <a:lnTo>
                    <a:pt x="161798" y="38100"/>
                  </a:lnTo>
                  <a:lnTo>
                    <a:pt x="63627" y="38100"/>
                  </a:lnTo>
                  <a:lnTo>
                    <a:pt x="12446" y="69850"/>
                  </a:lnTo>
                  <a:lnTo>
                    <a:pt x="0" y="125742"/>
                  </a:lnTo>
                  <a:lnTo>
                    <a:pt x="4699" y="149860"/>
                  </a:lnTo>
                  <a:lnTo>
                    <a:pt x="18669" y="194310"/>
                  </a:lnTo>
                  <a:lnTo>
                    <a:pt x="52578" y="265442"/>
                  </a:lnTo>
                  <a:lnTo>
                    <a:pt x="82550" y="308610"/>
                  </a:lnTo>
                  <a:lnTo>
                    <a:pt x="117983" y="346710"/>
                  </a:lnTo>
                  <a:lnTo>
                    <a:pt x="159131" y="379742"/>
                  </a:lnTo>
                  <a:lnTo>
                    <a:pt x="206121" y="407670"/>
                  </a:lnTo>
                  <a:lnTo>
                    <a:pt x="268986" y="430542"/>
                  </a:lnTo>
                  <a:lnTo>
                    <a:pt x="335788" y="440690"/>
                  </a:lnTo>
                  <a:lnTo>
                    <a:pt x="317246" y="513092"/>
                  </a:lnTo>
                  <a:lnTo>
                    <a:pt x="297942" y="589292"/>
                  </a:lnTo>
                  <a:lnTo>
                    <a:pt x="266446" y="589292"/>
                  </a:lnTo>
                  <a:lnTo>
                    <a:pt x="257556" y="590550"/>
                  </a:lnTo>
                  <a:lnTo>
                    <a:pt x="251460" y="594360"/>
                  </a:lnTo>
                  <a:lnTo>
                    <a:pt x="247777" y="600710"/>
                  </a:lnTo>
                  <a:lnTo>
                    <a:pt x="246507" y="609600"/>
                  </a:lnTo>
                  <a:lnTo>
                    <a:pt x="246405" y="646442"/>
                  </a:lnTo>
                  <a:lnTo>
                    <a:pt x="246761" y="664210"/>
                  </a:lnTo>
                  <a:lnTo>
                    <a:pt x="244983" y="665492"/>
                  </a:lnTo>
                  <a:lnTo>
                    <a:pt x="192786" y="665492"/>
                  </a:lnTo>
                  <a:lnTo>
                    <a:pt x="182372" y="666750"/>
                  </a:lnTo>
                  <a:lnTo>
                    <a:pt x="175641" y="670560"/>
                  </a:lnTo>
                  <a:lnTo>
                    <a:pt x="172085" y="676910"/>
                  </a:lnTo>
                  <a:lnTo>
                    <a:pt x="171069" y="687070"/>
                  </a:lnTo>
                  <a:lnTo>
                    <a:pt x="171069" y="828040"/>
                  </a:lnTo>
                  <a:lnTo>
                    <a:pt x="172085" y="836942"/>
                  </a:lnTo>
                  <a:lnTo>
                    <a:pt x="175768" y="844550"/>
                  </a:lnTo>
                  <a:lnTo>
                    <a:pt x="182499" y="847090"/>
                  </a:lnTo>
                  <a:lnTo>
                    <a:pt x="193167" y="848360"/>
                  </a:lnTo>
                  <a:lnTo>
                    <a:pt x="484886" y="848360"/>
                  </a:lnTo>
                  <a:lnTo>
                    <a:pt x="491236" y="840740"/>
                  </a:lnTo>
                  <a:lnTo>
                    <a:pt x="489839" y="821690"/>
                  </a:lnTo>
                  <a:lnTo>
                    <a:pt x="482727" y="815340"/>
                  </a:lnTo>
                  <a:lnTo>
                    <a:pt x="203962" y="815340"/>
                  </a:lnTo>
                  <a:lnTo>
                    <a:pt x="204216" y="792492"/>
                  </a:lnTo>
                  <a:lnTo>
                    <a:pt x="204216" y="721360"/>
                  </a:lnTo>
                  <a:lnTo>
                    <a:pt x="203962" y="699770"/>
                  </a:lnTo>
                  <a:lnTo>
                    <a:pt x="205486" y="698500"/>
                  </a:lnTo>
                  <a:lnTo>
                    <a:pt x="642112" y="698500"/>
                  </a:lnTo>
                  <a:lnTo>
                    <a:pt x="643763" y="699770"/>
                  </a:lnTo>
                  <a:lnTo>
                    <a:pt x="643636" y="721360"/>
                  </a:lnTo>
                  <a:lnTo>
                    <a:pt x="643509" y="802640"/>
                  </a:lnTo>
                  <a:lnTo>
                    <a:pt x="645541" y="810260"/>
                  </a:lnTo>
                  <a:lnTo>
                    <a:pt x="639191" y="817892"/>
                  </a:lnTo>
                  <a:lnTo>
                    <a:pt x="606806" y="840740"/>
                  </a:lnTo>
                  <a:lnTo>
                    <a:pt x="614299" y="848360"/>
                  </a:lnTo>
                  <a:lnTo>
                    <a:pt x="657098" y="848360"/>
                  </a:lnTo>
                  <a:lnTo>
                    <a:pt x="676783" y="698500"/>
                  </a:lnTo>
                  <a:lnTo>
                    <a:pt x="676783" y="684542"/>
                  </a:lnTo>
                  <a:lnTo>
                    <a:pt x="675513" y="675640"/>
                  </a:lnTo>
                  <a:lnTo>
                    <a:pt x="671957" y="670560"/>
                  </a:lnTo>
                  <a:lnTo>
                    <a:pt x="665734" y="666750"/>
                  </a:lnTo>
                  <a:lnTo>
                    <a:pt x="656717" y="665492"/>
                  </a:lnTo>
                  <a:lnTo>
                    <a:pt x="603377" y="665492"/>
                  </a:lnTo>
                  <a:lnTo>
                    <a:pt x="600583" y="664210"/>
                  </a:lnTo>
                  <a:lnTo>
                    <a:pt x="601091" y="656590"/>
                  </a:lnTo>
                  <a:lnTo>
                    <a:pt x="601357" y="645160"/>
                  </a:lnTo>
                  <a:lnTo>
                    <a:pt x="601472" y="622300"/>
                  </a:lnTo>
                  <a:lnTo>
                    <a:pt x="583184" y="589292"/>
                  </a:lnTo>
                  <a:lnTo>
                    <a:pt x="568579" y="589292"/>
                  </a:lnTo>
                  <a:lnTo>
                    <a:pt x="568502" y="623531"/>
                  </a:lnTo>
                  <a:lnTo>
                    <a:pt x="568502" y="624840"/>
                  </a:lnTo>
                  <a:lnTo>
                    <a:pt x="568198" y="629920"/>
                  </a:lnTo>
                  <a:lnTo>
                    <a:pt x="568109" y="632460"/>
                  </a:lnTo>
                  <a:lnTo>
                    <a:pt x="568071" y="656590"/>
                  </a:lnTo>
                  <a:lnTo>
                    <a:pt x="568325" y="664210"/>
                  </a:lnTo>
                  <a:lnTo>
                    <a:pt x="567309" y="665492"/>
                  </a:lnTo>
                  <a:lnTo>
                    <a:pt x="281051" y="665492"/>
                  </a:lnTo>
                  <a:lnTo>
                    <a:pt x="279400" y="664210"/>
                  </a:lnTo>
                  <a:lnTo>
                    <a:pt x="279654" y="656590"/>
                  </a:lnTo>
                  <a:lnTo>
                    <a:pt x="279781" y="637540"/>
                  </a:lnTo>
                  <a:lnTo>
                    <a:pt x="279527" y="632460"/>
                  </a:lnTo>
                  <a:lnTo>
                    <a:pt x="279019" y="624840"/>
                  </a:lnTo>
                  <a:lnTo>
                    <a:pt x="280797" y="622300"/>
                  </a:lnTo>
                  <a:lnTo>
                    <a:pt x="566674" y="622300"/>
                  </a:lnTo>
                  <a:lnTo>
                    <a:pt x="568502" y="623531"/>
                  </a:lnTo>
                  <a:lnTo>
                    <a:pt x="568502" y="589292"/>
                  </a:lnTo>
                  <a:lnTo>
                    <a:pt x="556641" y="589292"/>
                  </a:lnTo>
                  <a:lnTo>
                    <a:pt x="551434" y="590550"/>
                  </a:lnTo>
                  <a:lnTo>
                    <a:pt x="549529" y="588010"/>
                  </a:lnTo>
                  <a:lnTo>
                    <a:pt x="543433" y="563892"/>
                  </a:lnTo>
                  <a:lnTo>
                    <a:pt x="538353" y="543560"/>
                  </a:lnTo>
                  <a:lnTo>
                    <a:pt x="528320" y="504190"/>
                  </a:lnTo>
                  <a:lnTo>
                    <a:pt x="515874" y="454660"/>
                  </a:lnTo>
                  <a:lnTo>
                    <a:pt x="515874" y="589292"/>
                  </a:lnTo>
                  <a:lnTo>
                    <a:pt x="332232" y="589292"/>
                  </a:lnTo>
                  <a:lnTo>
                    <a:pt x="359918" y="480060"/>
                  </a:lnTo>
                  <a:lnTo>
                    <a:pt x="365252" y="459740"/>
                  </a:lnTo>
                  <a:lnTo>
                    <a:pt x="370586" y="438150"/>
                  </a:lnTo>
                  <a:lnTo>
                    <a:pt x="371729" y="433070"/>
                  </a:lnTo>
                  <a:lnTo>
                    <a:pt x="373253" y="433070"/>
                  </a:lnTo>
                  <a:lnTo>
                    <a:pt x="377825" y="434340"/>
                  </a:lnTo>
                  <a:lnTo>
                    <a:pt x="400812" y="438150"/>
                  </a:lnTo>
                  <a:lnTo>
                    <a:pt x="423926" y="440690"/>
                  </a:lnTo>
                  <a:lnTo>
                    <a:pt x="447040" y="438150"/>
                  </a:lnTo>
                  <a:lnTo>
                    <a:pt x="470027" y="434340"/>
                  </a:lnTo>
                  <a:lnTo>
                    <a:pt x="472313" y="433070"/>
                  </a:lnTo>
                  <a:lnTo>
                    <a:pt x="474726" y="431800"/>
                  </a:lnTo>
                  <a:lnTo>
                    <a:pt x="476123" y="433070"/>
                  </a:lnTo>
                  <a:lnTo>
                    <a:pt x="486537" y="474992"/>
                  </a:lnTo>
                  <a:lnTo>
                    <a:pt x="495808" y="510540"/>
                  </a:lnTo>
                  <a:lnTo>
                    <a:pt x="515366" y="588010"/>
                  </a:lnTo>
                  <a:lnTo>
                    <a:pt x="515874" y="589292"/>
                  </a:lnTo>
                  <a:lnTo>
                    <a:pt x="515874" y="454660"/>
                  </a:lnTo>
                  <a:lnTo>
                    <a:pt x="512064" y="440690"/>
                  </a:lnTo>
                  <a:lnTo>
                    <a:pt x="513842" y="440690"/>
                  </a:lnTo>
                  <a:lnTo>
                    <a:pt x="514985" y="439420"/>
                  </a:lnTo>
                  <a:lnTo>
                    <a:pt x="516001" y="439420"/>
                  </a:lnTo>
                  <a:lnTo>
                    <a:pt x="566674" y="433070"/>
                  </a:lnTo>
                  <a:lnTo>
                    <a:pt x="571017" y="431800"/>
                  </a:lnTo>
                  <a:lnTo>
                    <a:pt x="614553" y="419100"/>
                  </a:lnTo>
                  <a:lnTo>
                    <a:pt x="642874" y="406400"/>
                  </a:lnTo>
                  <a:lnTo>
                    <a:pt x="702183" y="369570"/>
                  </a:lnTo>
                  <a:lnTo>
                    <a:pt x="737616" y="339090"/>
                  </a:lnTo>
                  <a:lnTo>
                    <a:pt x="768223" y="304800"/>
                  </a:lnTo>
                  <a:lnTo>
                    <a:pt x="794004" y="267970"/>
                  </a:lnTo>
                  <a:lnTo>
                    <a:pt x="815340" y="227342"/>
                  </a:lnTo>
                  <a:lnTo>
                    <a:pt x="832358" y="185420"/>
                  </a:lnTo>
                  <a:lnTo>
                    <a:pt x="845947" y="137160"/>
                  </a:lnTo>
                  <a:lnTo>
                    <a:pt x="845693" y="133350"/>
                  </a:lnTo>
                  <a:lnTo>
                    <a:pt x="848614" y="130810"/>
                  </a:lnTo>
                  <a:lnTo>
                    <a:pt x="848614" y="102870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5687" y="1758695"/>
              <a:ext cx="208787" cy="199644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5888735" y="6451091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195706" y="0"/>
                </a:moveTo>
                <a:lnTo>
                  <a:pt x="150875" y="5181"/>
                </a:lnTo>
                <a:lnTo>
                  <a:pt x="109600" y="19888"/>
                </a:lnTo>
                <a:lnTo>
                  <a:pt x="73278" y="42989"/>
                </a:lnTo>
                <a:lnTo>
                  <a:pt x="43052" y="73291"/>
                </a:lnTo>
                <a:lnTo>
                  <a:pt x="19938" y="109626"/>
                </a:lnTo>
                <a:lnTo>
                  <a:pt x="5206" y="150812"/>
                </a:lnTo>
                <a:lnTo>
                  <a:pt x="0" y="195681"/>
                </a:lnTo>
                <a:lnTo>
                  <a:pt x="762" y="202031"/>
                </a:lnTo>
                <a:lnTo>
                  <a:pt x="0" y="202031"/>
                </a:lnTo>
                <a:lnTo>
                  <a:pt x="0" y="389521"/>
                </a:lnTo>
                <a:lnTo>
                  <a:pt x="179704" y="389521"/>
                </a:lnTo>
                <a:lnTo>
                  <a:pt x="195706" y="391362"/>
                </a:lnTo>
                <a:lnTo>
                  <a:pt x="211709" y="389521"/>
                </a:lnTo>
                <a:lnTo>
                  <a:pt x="391413" y="389521"/>
                </a:lnTo>
                <a:lnTo>
                  <a:pt x="391413" y="202031"/>
                </a:lnTo>
                <a:lnTo>
                  <a:pt x="390651" y="202031"/>
                </a:lnTo>
                <a:lnTo>
                  <a:pt x="391413" y="195681"/>
                </a:lnTo>
                <a:lnTo>
                  <a:pt x="386206" y="150812"/>
                </a:lnTo>
                <a:lnTo>
                  <a:pt x="371475" y="109626"/>
                </a:lnTo>
                <a:lnTo>
                  <a:pt x="348361" y="73291"/>
                </a:lnTo>
                <a:lnTo>
                  <a:pt x="318135" y="42989"/>
                </a:lnTo>
                <a:lnTo>
                  <a:pt x="281686" y="19888"/>
                </a:lnTo>
                <a:lnTo>
                  <a:pt x="240537" y="5181"/>
                </a:lnTo>
                <a:lnTo>
                  <a:pt x="195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3DBBF70F-9752-05AF-1659-AE4BFBC819F6}"/>
              </a:ext>
            </a:extLst>
          </p:cNvPr>
          <p:cNvSpPr txBox="1"/>
          <p:nvPr/>
        </p:nvSpPr>
        <p:spPr>
          <a:xfrm>
            <a:off x="2747519" y="5183910"/>
            <a:ext cx="2601595" cy="962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435" marR="167005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</a:t>
            </a:r>
          </a:p>
          <a:p>
            <a:pPr marL="178435" marR="167005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фильмов</a:t>
            </a:r>
          </a:p>
          <a:p>
            <a:pPr marL="178435" marR="167005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A421C540-E4D6-3BAA-60E8-262E2C3BD804}"/>
              </a:ext>
            </a:extLst>
          </p:cNvPr>
          <p:cNvSpPr txBox="1"/>
          <p:nvPr/>
        </p:nvSpPr>
        <p:spPr>
          <a:xfrm>
            <a:off x="6951915" y="5199635"/>
            <a:ext cx="2601595" cy="962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435" marR="167005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 дни</a:t>
            </a:r>
          </a:p>
          <a:p>
            <a:pPr marL="178435" marR="167005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Лектории</a:t>
            </a:r>
          </a:p>
          <a:p>
            <a:pPr marL="178435" marR="167005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4838" y="324671"/>
            <a:ext cx="445922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Экосистема</a:t>
            </a:r>
            <a:r>
              <a:rPr sz="3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259067"/>
            <a:ext cx="1210310" cy="580390"/>
            <a:chOff x="0" y="6259067"/>
            <a:chExt cx="1210310" cy="580390"/>
          </a:xfrm>
        </p:grpSpPr>
        <p:sp>
          <p:nvSpPr>
            <p:cNvPr id="4" name="object 4"/>
            <p:cNvSpPr/>
            <p:nvPr/>
          </p:nvSpPr>
          <p:spPr>
            <a:xfrm>
              <a:off x="585216" y="6259067"/>
              <a:ext cx="624840" cy="580390"/>
            </a:xfrm>
            <a:custGeom>
              <a:avLst/>
              <a:gdLst/>
              <a:ahLst/>
              <a:cxnLst/>
              <a:rect l="l" t="t" r="r" b="b"/>
              <a:pathLst>
                <a:path w="624840" h="580390">
                  <a:moveTo>
                    <a:pt x="406260" y="67030"/>
                  </a:moveTo>
                  <a:lnTo>
                    <a:pt x="354977" y="0"/>
                  </a:lnTo>
                  <a:lnTo>
                    <a:pt x="0" y="580364"/>
                  </a:lnTo>
                  <a:lnTo>
                    <a:pt x="92456" y="580364"/>
                  </a:lnTo>
                  <a:lnTo>
                    <a:pt x="406260" y="67030"/>
                  </a:lnTo>
                  <a:close/>
                </a:path>
                <a:path w="624840" h="580390">
                  <a:moveTo>
                    <a:pt x="509625" y="202438"/>
                  </a:moveTo>
                  <a:lnTo>
                    <a:pt x="458597" y="135305"/>
                  </a:lnTo>
                  <a:lnTo>
                    <a:pt x="186677" y="580364"/>
                  </a:lnTo>
                  <a:lnTo>
                    <a:pt x="278841" y="580364"/>
                  </a:lnTo>
                  <a:lnTo>
                    <a:pt x="509625" y="202438"/>
                  </a:lnTo>
                  <a:close/>
                </a:path>
                <a:path w="624840" h="580390">
                  <a:moveTo>
                    <a:pt x="624255" y="350951"/>
                  </a:moveTo>
                  <a:lnTo>
                    <a:pt x="573036" y="283413"/>
                  </a:lnTo>
                  <a:lnTo>
                    <a:pt x="390461" y="580364"/>
                  </a:lnTo>
                  <a:lnTo>
                    <a:pt x="483247" y="580364"/>
                  </a:lnTo>
                  <a:lnTo>
                    <a:pt x="624255" y="350951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59067"/>
              <a:ext cx="1210310" cy="351790"/>
            </a:xfrm>
            <a:custGeom>
              <a:avLst/>
              <a:gdLst/>
              <a:ahLst/>
              <a:cxnLst/>
              <a:rect l="l" t="t" r="r" b="b"/>
              <a:pathLst>
                <a:path w="1210310" h="351790">
                  <a:moveTo>
                    <a:pt x="991920" y="67170"/>
                  </a:moveTo>
                  <a:lnTo>
                    <a:pt x="940612" y="38"/>
                  </a:lnTo>
                  <a:lnTo>
                    <a:pt x="0" y="0"/>
                  </a:lnTo>
                  <a:lnTo>
                    <a:pt x="0" y="67195"/>
                  </a:lnTo>
                  <a:lnTo>
                    <a:pt x="991920" y="67170"/>
                  </a:lnTo>
                  <a:close/>
                </a:path>
                <a:path w="1210310" h="351790">
                  <a:moveTo>
                    <a:pt x="1095311" y="202742"/>
                  </a:moveTo>
                  <a:lnTo>
                    <a:pt x="1044282" y="135547"/>
                  </a:lnTo>
                  <a:lnTo>
                    <a:pt x="0" y="135496"/>
                  </a:lnTo>
                  <a:lnTo>
                    <a:pt x="0" y="202755"/>
                  </a:lnTo>
                  <a:lnTo>
                    <a:pt x="1095311" y="202742"/>
                  </a:lnTo>
                  <a:close/>
                </a:path>
                <a:path w="1210310" h="351790">
                  <a:moveTo>
                    <a:pt x="1209979" y="351485"/>
                  </a:moveTo>
                  <a:lnTo>
                    <a:pt x="1158748" y="283845"/>
                  </a:lnTo>
                  <a:lnTo>
                    <a:pt x="0" y="283870"/>
                  </a:lnTo>
                  <a:lnTo>
                    <a:pt x="0" y="351485"/>
                  </a:lnTo>
                  <a:lnTo>
                    <a:pt x="1209979" y="351485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888735" y="6451091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195706" y="0"/>
                </a:moveTo>
                <a:lnTo>
                  <a:pt x="150875" y="5181"/>
                </a:lnTo>
                <a:lnTo>
                  <a:pt x="109600" y="19888"/>
                </a:lnTo>
                <a:lnTo>
                  <a:pt x="73278" y="42989"/>
                </a:lnTo>
                <a:lnTo>
                  <a:pt x="43052" y="73291"/>
                </a:lnTo>
                <a:lnTo>
                  <a:pt x="19938" y="109626"/>
                </a:lnTo>
                <a:lnTo>
                  <a:pt x="5206" y="150812"/>
                </a:lnTo>
                <a:lnTo>
                  <a:pt x="0" y="195681"/>
                </a:lnTo>
                <a:lnTo>
                  <a:pt x="762" y="202031"/>
                </a:lnTo>
                <a:lnTo>
                  <a:pt x="0" y="202031"/>
                </a:lnTo>
                <a:lnTo>
                  <a:pt x="0" y="389521"/>
                </a:lnTo>
                <a:lnTo>
                  <a:pt x="179704" y="389521"/>
                </a:lnTo>
                <a:lnTo>
                  <a:pt x="195706" y="391362"/>
                </a:lnTo>
                <a:lnTo>
                  <a:pt x="211709" y="389521"/>
                </a:lnTo>
                <a:lnTo>
                  <a:pt x="391413" y="389521"/>
                </a:lnTo>
                <a:lnTo>
                  <a:pt x="391413" y="202031"/>
                </a:lnTo>
                <a:lnTo>
                  <a:pt x="390651" y="202031"/>
                </a:lnTo>
                <a:lnTo>
                  <a:pt x="391413" y="195681"/>
                </a:lnTo>
                <a:lnTo>
                  <a:pt x="386206" y="150812"/>
                </a:lnTo>
                <a:lnTo>
                  <a:pt x="371475" y="109626"/>
                </a:lnTo>
                <a:lnTo>
                  <a:pt x="348361" y="73291"/>
                </a:lnTo>
                <a:lnTo>
                  <a:pt x="318135" y="42989"/>
                </a:lnTo>
                <a:lnTo>
                  <a:pt x="281686" y="19888"/>
                </a:lnTo>
                <a:lnTo>
                  <a:pt x="240537" y="5181"/>
                </a:lnTo>
                <a:lnTo>
                  <a:pt x="195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851084" y="1516316"/>
            <a:ext cx="4532630" cy="4532630"/>
            <a:chOff x="3851084" y="1516316"/>
            <a:chExt cx="4532630" cy="45326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1903" y="3831335"/>
              <a:ext cx="311912" cy="3002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62344" y="3488435"/>
              <a:ext cx="539115" cy="312420"/>
            </a:xfrm>
            <a:custGeom>
              <a:avLst/>
              <a:gdLst/>
              <a:ahLst/>
              <a:cxnLst/>
              <a:rect l="l" t="t" r="r" b="b"/>
              <a:pathLst>
                <a:path w="539115" h="312420">
                  <a:moveTo>
                    <a:pt x="477393" y="249682"/>
                  </a:moveTo>
                  <a:lnTo>
                    <a:pt x="477266" y="249555"/>
                  </a:lnTo>
                  <a:lnTo>
                    <a:pt x="476631" y="248666"/>
                  </a:lnTo>
                  <a:lnTo>
                    <a:pt x="476631" y="242316"/>
                  </a:lnTo>
                  <a:lnTo>
                    <a:pt x="476758" y="228600"/>
                  </a:lnTo>
                  <a:lnTo>
                    <a:pt x="476885" y="208661"/>
                  </a:lnTo>
                  <a:lnTo>
                    <a:pt x="475869" y="208026"/>
                  </a:lnTo>
                  <a:lnTo>
                    <a:pt x="475742" y="207899"/>
                  </a:lnTo>
                  <a:lnTo>
                    <a:pt x="456311" y="207962"/>
                  </a:lnTo>
                  <a:lnTo>
                    <a:pt x="456311" y="242316"/>
                  </a:lnTo>
                  <a:lnTo>
                    <a:pt x="454660" y="247396"/>
                  </a:lnTo>
                  <a:lnTo>
                    <a:pt x="449707" y="249301"/>
                  </a:lnTo>
                  <a:lnTo>
                    <a:pt x="439928" y="249555"/>
                  </a:lnTo>
                  <a:lnTo>
                    <a:pt x="419227" y="249555"/>
                  </a:lnTo>
                  <a:lnTo>
                    <a:pt x="403631" y="249643"/>
                  </a:lnTo>
                  <a:lnTo>
                    <a:pt x="394881" y="249631"/>
                  </a:lnTo>
                  <a:lnTo>
                    <a:pt x="393827" y="248920"/>
                  </a:lnTo>
                  <a:lnTo>
                    <a:pt x="393827" y="235585"/>
                  </a:lnTo>
                  <a:lnTo>
                    <a:pt x="395478" y="230759"/>
                  </a:lnTo>
                  <a:lnTo>
                    <a:pt x="400177" y="228981"/>
                  </a:lnTo>
                  <a:lnTo>
                    <a:pt x="409321" y="228727"/>
                  </a:lnTo>
                  <a:lnTo>
                    <a:pt x="425450" y="228727"/>
                  </a:lnTo>
                  <a:lnTo>
                    <a:pt x="447421" y="228727"/>
                  </a:lnTo>
                  <a:lnTo>
                    <a:pt x="455142" y="228701"/>
                  </a:lnTo>
                  <a:lnTo>
                    <a:pt x="455930" y="229362"/>
                  </a:lnTo>
                  <a:lnTo>
                    <a:pt x="456311" y="242316"/>
                  </a:lnTo>
                  <a:lnTo>
                    <a:pt x="456311" y="207962"/>
                  </a:lnTo>
                  <a:lnTo>
                    <a:pt x="441794" y="207987"/>
                  </a:lnTo>
                  <a:lnTo>
                    <a:pt x="373761" y="207899"/>
                  </a:lnTo>
                  <a:lnTo>
                    <a:pt x="372999" y="208915"/>
                  </a:lnTo>
                  <a:lnTo>
                    <a:pt x="373380" y="248793"/>
                  </a:lnTo>
                  <a:lnTo>
                    <a:pt x="372097" y="249618"/>
                  </a:lnTo>
                  <a:lnTo>
                    <a:pt x="294005" y="249555"/>
                  </a:lnTo>
                  <a:lnTo>
                    <a:pt x="21844" y="249682"/>
                  </a:lnTo>
                  <a:lnTo>
                    <a:pt x="371983" y="249682"/>
                  </a:lnTo>
                  <a:lnTo>
                    <a:pt x="394970" y="249682"/>
                  </a:lnTo>
                  <a:lnTo>
                    <a:pt x="477393" y="249682"/>
                  </a:lnTo>
                  <a:close/>
                </a:path>
                <a:path w="539115" h="312420">
                  <a:moveTo>
                    <a:pt x="498856" y="20828"/>
                  </a:moveTo>
                  <a:lnTo>
                    <a:pt x="22098" y="20828"/>
                  </a:lnTo>
                  <a:lnTo>
                    <a:pt x="397002" y="20955"/>
                  </a:lnTo>
                  <a:lnTo>
                    <a:pt x="498856" y="20828"/>
                  </a:lnTo>
                  <a:close/>
                </a:path>
                <a:path w="539115" h="312420">
                  <a:moveTo>
                    <a:pt x="511937" y="249682"/>
                  </a:moveTo>
                  <a:lnTo>
                    <a:pt x="504190" y="249428"/>
                  </a:lnTo>
                  <a:lnTo>
                    <a:pt x="488696" y="249428"/>
                  </a:lnTo>
                  <a:lnTo>
                    <a:pt x="477393" y="249682"/>
                  </a:lnTo>
                  <a:lnTo>
                    <a:pt x="511937" y="249682"/>
                  </a:lnTo>
                  <a:close/>
                </a:path>
                <a:path w="539115" h="312420">
                  <a:moveTo>
                    <a:pt x="538988" y="21082"/>
                  </a:moveTo>
                  <a:lnTo>
                    <a:pt x="517969" y="21082"/>
                  </a:lnTo>
                  <a:lnTo>
                    <a:pt x="517969" y="22352"/>
                  </a:lnTo>
                  <a:lnTo>
                    <a:pt x="518287" y="22352"/>
                  </a:lnTo>
                  <a:lnTo>
                    <a:pt x="518287" y="248412"/>
                  </a:lnTo>
                  <a:lnTo>
                    <a:pt x="517779" y="248412"/>
                  </a:lnTo>
                  <a:lnTo>
                    <a:pt x="517779" y="249682"/>
                  </a:lnTo>
                  <a:lnTo>
                    <a:pt x="538988" y="249682"/>
                  </a:lnTo>
                  <a:lnTo>
                    <a:pt x="538988" y="248412"/>
                  </a:lnTo>
                  <a:lnTo>
                    <a:pt x="538988" y="22352"/>
                  </a:lnTo>
                  <a:lnTo>
                    <a:pt x="538988" y="21082"/>
                  </a:lnTo>
                  <a:close/>
                </a:path>
                <a:path w="539115" h="312420">
                  <a:moveTo>
                    <a:pt x="538988" y="1270"/>
                  </a:moveTo>
                  <a:lnTo>
                    <a:pt x="537972" y="127"/>
                  </a:lnTo>
                  <a:lnTo>
                    <a:pt x="537845" y="0"/>
                  </a:lnTo>
                  <a:lnTo>
                    <a:pt x="350227" y="88"/>
                  </a:lnTo>
                  <a:lnTo>
                    <a:pt x="1270" y="0"/>
                  </a:lnTo>
                  <a:lnTo>
                    <a:pt x="0" y="1270"/>
                  </a:lnTo>
                  <a:lnTo>
                    <a:pt x="0" y="310769"/>
                  </a:lnTo>
                  <a:lnTo>
                    <a:pt x="1270" y="312039"/>
                  </a:lnTo>
                  <a:lnTo>
                    <a:pt x="417182" y="311950"/>
                  </a:lnTo>
                  <a:lnTo>
                    <a:pt x="537845" y="312039"/>
                  </a:lnTo>
                  <a:lnTo>
                    <a:pt x="537972" y="311912"/>
                  </a:lnTo>
                  <a:lnTo>
                    <a:pt x="538988" y="310769"/>
                  </a:lnTo>
                  <a:lnTo>
                    <a:pt x="538988" y="291211"/>
                  </a:lnTo>
                  <a:lnTo>
                    <a:pt x="189103" y="291084"/>
                  </a:lnTo>
                  <a:lnTo>
                    <a:pt x="21704" y="291211"/>
                  </a:lnTo>
                  <a:lnTo>
                    <a:pt x="20574" y="289814"/>
                  </a:lnTo>
                  <a:lnTo>
                    <a:pt x="517817" y="270941"/>
                  </a:lnTo>
                  <a:lnTo>
                    <a:pt x="518541" y="271780"/>
                  </a:lnTo>
                  <a:lnTo>
                    <a:pt x="517906" y="285369"/>
                  </a:lnTo>
                  <a:lnTo>
                    <a:pt x="516382" y="289433"/>
                  </a:lnTo>
                  <a:lnTo>
                    <a:pt x="512318" y="290830"/>
                  </a:lnTo>
                  <a:lnTo>
                    <a:pt x="504444" y="291084"/>
                  </a:lnTo>
                  <a:lnTo>
                    <a:pt x="538988" y="291084"/>
                  </a:lnTo>
                  <a:lnTo>
                    <a:pt x="538988" y="270129"/>
                  </a:lnTo>
                  <a:lnTo>
                    <a:pt x="538988" y="249809"/>
                  </a:lnTo>
                  <a:lnTo>
                    <a:pt x="21844" y="249682"/>
                  </a:lnTo>
                  <a:lnTo>
                    <a:pt x="20701" y="248285"/>
                  </a:lnTo>
                  <a:lnTo>
                    <a:pt x="20701" y="21844"/>
                  </a:lnTo>
                  <a:lnTo>
                    <a:pt x="22098" y="20828"/>
                  </a:lnTo>
                  <a:lnTo>
                    <a:pt x="538988" y="20701"/>
                  </a:lnTo>
                  <a:lnTo>
                    <a:pt x="538988" y="1270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9859" y="3831335"/>
              <a:ext cx="312165" cy="3002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88636" y="3461003"/>
              <a:ext cx="575945" cy="641985"/>
            </a:xfrm>
            <a:custGeom>
              <a:avLst/>
              <a:gdLst/>
              <a:ahLst/>
              <a:cxnLst/>
              <a:rect l="l" t="t" r="r" b="b"/>
              <a:pathLst>
                <a:path w="575945" h="641985">
                  <a:moveTo>
                    <a:pt x="511556" y="85217"/>
                  </a:moveTo>
                  <a:lnTo>
                    <a:pt x="424434" y="56273"/>
                  </a:lnTo>
                  <a:lnTo>
                    <a:pt x="417449" y="54102"/>
                  </a:lnTo>
                  <a:lnTo>
                    <a:pt x="413385" y="54229"/>
                  </a:lnTo>
                  <a:lnTo>
                    <a:pt x="410972" y="57277"/>
                  </a:lnTo>
                  <a:lnTo>
                    <a:pt x="408305" y="64008"/>
                  </a:lnTo>
                  <a:lnTo>
                    <a:pt x="406527" y="68834"/>
                  </a:lnTo>
                  <a:lnTo>
                    <a:pt x="407035" y="70739"/>
                  </a:lnTo>
                  <a:lnTo>
                    <a:pt x="412242" y="72275"/>
                  </a:lnTo>
                  <a:lnTo>
                    <a:pt x="421767" y="75184"/>
                  </a:lnTo>
                  <a:lnTo>
                    <a:pt x="449961" y="84709"/>
                  </a:lnTo>
                  <a:lnTo>
                    <a:pt x="449884" y="85217"/>
                  </a:lnTo>
                  <a:lnTo>
                    <a:pt x="449453" y="86868"/>
                  </a:lnTo>
                  <a:lnTo>
                    <a:pt x="447802" y="86614"/>
                  </a:lnTo>
                  <a:lnTo>
                    <a:pt x="386334" y="107073"/>
                  </a:lnTo>
                  <a:lnTo>
                    <a:pt x="386334" y="268605"/>
                  </a:lnTo>
                  <a:lnTo>
                    <a:pt x="380746" y="270891"/>
                  </a:lnTo>
                  <a:lnTo>
                    <a:pt x="345567" y="281813"/>
                  </a:lnTo>
                  <a:lnTo>
                    <a:pt x="307340" y="287782"/>
                  </a:lnTo>
                  <a:lnTo>
                    <a:pt x="269240" y="290576"/>
                  </a:lnTo>
                  <a:lnTo>
                    <a:pt x="231267" y="290322"/>
                  </a:lnTo>
                  <a:lnTo>
                    <a:pt x="193167" y="286639"/>
                  </a:lnTo>
                  <a:lnTo>
                    <a:pt x="155194" y="279654"/>
                  </a:lnTo>
                  <a:lnTo>
                    <a:pt x="126873" y="270002"/>
                  </a:lnTo>
                  <a:lnTo>
                    <a:pt x="125476" y="268605"/>
                  </a:lnTo>
                  <a:lnTo>
                    <a:pt x="125603" y="127635"/>
                  </a:lnTo>
                  <a:lnTo>
                    <a:pt x="254127" y="170561"/>
                  </a:lnTo>
                  <a:lnTo>
                    <a:pt x="257175" y="169926"/>
                  </a:lnTo>
                  <a:lnTo>
                    <a:pt x="314820" y="150749"/>
                  </a:lnTo>
                  <a:lnTo>
                    <a:pt x="379349" y="129298"/>
                  </a:lnTo>
                  <a:lnTo>
                    <a:pt x="384175" y="127774"/>
                  </a:lnTo>
                  <a:lnTo>
                    <a:pt x="384302" y="200152"/>
                  </a:lnTo>
                  <a:lnTo>
                    <a:pt x="383413" y="202184"/>
                  </a:lnTo>
                  <a:lnTo>
                    <a:pt x="376555" y="201295"/>
                  </a:lnTo>
                  <a:lnTo>
                    <a:pt x="374015" y="201549"/>
                  </a:lnTo>
                  <a:lnTo>
                    <a:pt x="360680" y="201549"/>
                  </a:lnTo>
                  <a:lnTo>
                    <a:pt x="360680" y="220345"/>
                  </a:lnTo>
                  <a:lnTo>
                    <a:pt x="383921" y="220345"/>
                  </a:lnTo>
                  <a:lnTo>
                    <a:pt x="384429" y="238506"/>
                  </a:lnTo>
                  <a:lnTo>
                    <a:pt x="382397" y="239395"/>
                  </a:lnTo>
                  <a:lnTo>
                    <a:pt x="371983" y="239141"/>
                  </a:lnTo>
                  <a:lnTo>
                    <a:pt x="347599" y="239141"/>
                  </a:lnTo>
                  <a:lnTo>
                    <a:pt x="344170" y="239014"/>
                  </a:lnTo>
                  <a:lnTo>
                    <a:pt x="343027" y="239776"/>
                  </a:lnTo>
                  <a:lnTo>
                    <a:pt x="343027" y="251968"/>
                  </a:lnTo>
                  <a:lnTo>
                    <a:pt x="344551" y="256286"/>
                  </a:lnTo>
                  <a:lnTo>
                    <a:pt x="348615" y="257937"/>
                  </a:lnTo>
                  <a:lnTo>
                    <a:pt x="356870" y="258064"/>
                  </a:lnTo>
                  <a:lnTo>
                    <a:pt x="372999" y="258064"/>
                  </a:lnTo>
                  <a:lnTo>
                    <a:pt x="378333" y="258191"/>
                  </a:lnTo>
                  <a:lnTo>
                    <a:pt x="380365" y="258318"/>
                  </a:lnTo>
                  <a:lnTo>
                    <a:pt x="380746" y="258064"/>
                  </a:lnTo>
                  <a:lnTo>
                    <a:pt x="384175" y="256286"/>
                  </a:lnTo>
                  <a:lnTo>
                    <a:pt x="383921" y="264160"/>
                  </a:lnTo>
                  <a:lnTo>
                    <a:pt x="386334" y="268605"/>
                  </a:lnTo>
                  <a:lnTo>
                    <a:pt x="386334" y="107073"/>
                  </a:lnTo>
                  <a:lnTo>
                    <a:pt x="255143" y="150749"/>
                  </a:lnTo>
                  <a:lnTo>
                    <a:pt x="185420" y="127635"/>
                  </a:lnTo>
                  <a:lnTo>
                    <a:pt x="65786" y="87884"/>
                  </a:lnTo>
                  <a:lnTo>
                    <a:pt x="62484" y="87503"/>
                  </a:lnTo>
                  <a:lnTo>
                    <a:pt x="61087" y="86360"/>
                  </a:lnTo>
                  <a:lnTo>
                    <a:pt x="59309" y="84975"/>
                  </a:lnTo>
                  <a:lnTo>
                    <a:pt x="254508" y="19939"/>
                  </a:lnTo>
                  <a:lnTo>
                    <a:pt x="257429" y="20574"/>
                  </a:lnTo>
                  <a:lnTo>
                    <a:pt x="376555" y="60210"/>
                  </a:lnTo>
                  <a:lnTo>
                    <a:pt x="383413" y="62357"/>
                  </a:lnTo>
                  <a:lnTo>
                    <a:pt x="387350" y="62103"/>
                  </a:lnTo>
                  <a:lnTo>
                    <a:pt x="389890" y="59055"/>
                  </a:lnTo>
                  <a:lnTo>
                    <a:pt x="392557" y="52324"/>
                  </a:lnTo>
                  <a:lnTo>
                    <a:pt x="394589" y="47117"/>
                  </a:lnTo>
                  <a:lnTo>
                    <a:pt x="393065" y="45593"/>
                  </a:lnTo>
                  <a:lnTo>
                    <a:pt x="315087" y="19939"/>
                  </a:lnTo>
                  <a:lnTo>
                    <a:pt x="300355" y="14986"/>
                  </a:lnTo>
                  <a:lnTo>
                    <a:pt x="278638" y="8001"/>
                  </a:lnTo>
                  <a:lnTo>
                    <a:pt x="267970" y="4318"/>
                  </a:lnTo>
                  <a:lnTo>
                    <a:pt x="262382" y="2032"/>
                  </a:lnTo>
                  <a:lnTo>
                    <a:pt x="257429" y="0"/>
                  </a:lnTo>
                  <a:lnTo>
                    <a:pt x="252349" y="0"/>
                  </a:lnTo>
                  <a:lnTo>
                    <a:pt x="251460" y="2032"/>
                  </a:lnTo>
                  <a:lnTo>
                    <a:pt x="249301" y="1778"/>
                  </a:lnTo>
                  <a:lnTo>
                    <a:pt x="0" y="84709"/>
                  </a:lnTo>
                  <a:lnTo>
                    <a:pt x="508" y="86614"/>
                  </a:lnTo>
                  <a:lnTo>
                    <a:pt x="1778" y="86360"/>
                  </a:lnTo>
                  <a:lnTo>
                    <a:pt x="105664" y="120777"/>
                  </a:lnTo>
                  <a:lnTo>
                    <a:pt x="106807" y="123317"/>
                  </a:lnTo>
                  <a:lnTo>
                    <a:pt x="106680" y="164338"/>
                  </a:lnTo>
                  <a:lnTo>
                    <a:pt x="106553" y="250317"/>
                  </a:lnTo>
                  <a:lnTo>
                    <a:pt x="146304" y="296926"/>
                  </a:lnTo>
                  <a:lnTo>
                    <a:pt x="201930" y="306832"/>
                  </a:lnTo>
                  <a:lnTo>
                    <a:pt x="245618" y="309626"/>
                  </a:lnTo>
                  <a:lnTo>
                    <a:pt x="289433" y="308356"/>
                  </a:lnTo>
                  <a:lnTo>
                    <a:pt x="333375" y="303403"/>
                  </a:lnTo>
                  <a:lnTo>
                    <a:pt x="382270" y="290576"/>
                  </a:lnTo>
                  <a:lnTo>
                    <a:pt x="403352" y="279273"/>
                  </a:lnTo>
                  <a:lnTo>
                    <a:pt x="403225" y="256286"/>
                  </a:lnTo>
                  <a:lnTo>
                    <a:pt x="403098" y="124333"/>
                  </a:lnTo>
                  <a:lnTo>
                    <a:pt x="402209" y="121539"/>
                  </a:lnTo>
                  <a:lnTo>
                    <a:pt x="431292" y="112268"/>
                  </a:lnTo>
                  <a:lnTo>
                    <a:pt x="459740" y="102489"/>
                  </a:lnTo>
                  <a:lnTo>
                    <a:pt x="459867" y="190246"/>
                  </a:lnTo>
                  <a:lnTo>
                    <a:pt x="458851" y="191643"/>
                  </a:lnTo>
                  <a:lnTo>
                    <a:pt x="455930" y="192913"/>
                  </a:lnTo>
                  <a:lnTo>
                    <a:pt x="446786" y="198374"/>
                  </a:lnTo>
                  <a:lnTo>
                    <a:pt x="434594" y="228092"/>
                  </a:lnTo>
                  <a:lnTo>
                    <a:pt x="434467" y="270891"/>
                  </a:lnTo>
                  <a:lnTo>
                    <a:pt x="435483" y="272034"/>
                  </a:lnTo>
                  <a:lnTo>
                    <a:pt x="485330" y="271945"/>
                  </a:lnTo>
                  <a:lnTo>
                    <a:pt x="503174" y="272034"/>
                  </a:lnTo>
                  <a:lnTo>
                    <a:pt x="503301" y="271907"/>
                  </a:lnTo>
                  <a:lnTo>
                    <a:pt x="504063" y="270637"/>
                  </a:lnTo>
                  <a:lnTo>
                    <a:pt x="503936" y="253238"/>
                  </a:lnTo>
                  <a:lnTo>
                    <a:pt x="503936" y="225806"/>
                  </a:lnTo>
                  <a:lnTo>
                    <a:pt x="485013" y="194564"/>
                  </a:lnTo>
                  <a:lnTo>
                    <a:pt x="485013" y="253238"/>
                  </a:lnTo>
                  <a:lnTo>
                    <a:pt x="483108" y="253111"/>
                  </a:lnTo>
                  <a:lnTo>
                    <a:pt x="469138" y="252984"/>
                  </a:lnTo>
                  <a:lnTo>
                    <a:pt x="463169" y="253111"/>
                  </a:lnTo>
                  <a:lnTo>
                    <a:pt x="457200" y="253111"/>
                  </a:lnTo>
                  <a:lnTo>
                    <a:pt x="453898" y="253238"/>
                  </a:lnTo>
                  <a:lnTo>
                    <a:pt x="453517" y="251968"/>
                  </a:lnTo>
                  <a:lnTo>
                    <a:pt x="453390" y="250317"/>
                  </a:lnTo>
                  <a:lnTo>
                    <a:pt x="453517" y="243205"/>
                  </a:lnTo>
                  <a:lnTo>
                    <a:pt x="453390" y="228092"/>
                  </a:lnTo>
                  <a:lnTo>
                    <a:pt x="467995" y="209296"/>
                  </a:lnTo>
                  <a:lnTo>
                    <a:pt x="473837" y="209804"/>
                  </a:lnTo>
                  <a:lnTo>
                    <a:pt x="485013" y="253238"/>
                  </a:lnTo>
                  <a:lnTo>
                    <a:pt x="485013" y="194564"/>
                  </a:lnTo>
                  <a:lnTo>
                    <a:pt x="482219" y="192913"/>
                  </a:lnTo>
                  <a:lnTo>
                    <a:pt x="479425" y="191643"/>
                  </a:lnTo>
                  <a:lnTo>
                    <a:pt x="478663" y="190246"/>
                  </a:lnTo>
                  <a:lnTo>
                    <a:pt x="478663" y="102489"/>
                  </a:lnTo>
                  <a:lnTo>
                    <a:pt x="478663" y="97282"/>
                  </a:lnTo>
                  <a:lnTo>
                    <a:pt x="479679" y="95758"/>
                  </a:lnTo>
                  <a:lnTo>
                    <a:pt x="483108" y="94742"/>
                  </a:lnTo>
                  <a:lnTo>
                    <a:pt x="489966" y="92583"/>
                  </a:lnTo>
                  <a:lnTo>
                    <a:pt x="506704" y="86868"/>
                  </a:lnTo>
                  <a:lnTo>
                    <a:pt x="511556" y="85217"/>
                  </a:lnTo>
                  <a:close/>
                </a:path>
                <a:path w="575945" h="641985">
                  <a:moveTo>
                    <a:pt x="575945" y="583946"/>
                  </a:moveTo>
                  <a:lnTo>
                    <a:pt x="573786" y="584200"/>
                  </a:lnTo>
                  <a:lnTo>
                    <a:pt x="573786" y="641223"/>
                  </a:lnTo>
                  <a:lnTo>
                    <a:pt x="575945" y="641604"/>
                  </a:lnTo>
                  <a:lnTo>
                    <a:pt x="575945" y="583946"/>
                  </a:lnTo>
                  <a:close/>
                </a:path>
                <a:path w="575945" h="641985">
                  <a:moveTo>
                    <a:pt x="575945" y="458851"/>
                  </a:moveTo>
                  <a:lnTo>
                    <a:pt x="573786" y="459105"/>
                  </a:lnTo>
                  <a:lnTo>
                    <a:pt x="573786" y="516128"/>
                  </a:lnTo>
                  <a:lnTo>
                    <a:pt x="575945" y="516636"/>
                  </a:lnTo>
                  <a:lnTo>
                    <a:pt x="575945" y="458851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23103" y="3794759"/>
              <a:ext cx="640080" cy="307975"/>
            </a:xfrm>
            <a:custGeom>
              <a:avLst/>
              <a:gdLst/>
              <a:ahLst/>
              <a:cxnLst/>
              <a:rect l="l" t="t" r="r" b="b"/>
              <a:pathLst>
                <a:path w="640079" h="307975">
                  <a:moveTo>
                    <a:pt x="409829" y="0"/>
                  </a:moveTo>
                  <a:lnTo>
                    <a:pt x="128016" y="381"/>
                  </a:lnTo>
                  <a:lnTo>
                    <a:pt x="73787" y="28067"/>
                  </a:lnTo>
                  <a:lnTo>
                    <a:pt x="60693" y="88137"/>
                  </a:lnTo>
                  <a:lnTo>
                    <a:pt x="63754" y="98298"/>
                  </a:lnTo>
                  <a:lnTo>
                    <a:pt x="68453" y="108077"/>
                  </a:lnTo>
                  <a:lnTo>
                    <a:pt x="74675" y="117093"/>
                  </a:lnTo>
                  <a:lnTo>
                    <a:pt x="82423" y="125475"/>
                  </a:lnTo>
                  <a:lnTo>
                    <a:pt x="74422" y="126873"/>
                  </a:lnTo>
                  <a:lnTo>
                    <a:pt x="40640" y="139827"/>
                  </a:lnTo>
                  <a:lnTo>
                    <a:pt x="14986" y="164592"/>
                  </a:lnTo>
                  <a:lnTo>
                    <a:pt x="508" y="197104"/>
                  </a:lnTo>
                  <a:lnTo>
                    <a:pt x="0" y="233299"/>
                  </a:lnTo>
                  <a:lnTo>
                    <a:pt x="11684" y="263652"/>
                  </a:lnTo>
                  <a:lnTo>
                    <a:pt x="32004" y="287020"/>
                  </a:lnTo>
                  <a:lnTo>
                    <a:pt x="59055" y="302133"/>
                  </a:lnTo>
                  <a:lnTo>
                    <a:pt x="91186" y="307594"/>
                  </a:lnTo>
                  <a:lnTo>
                    <a:pt x="634365" y="307594"/>
                  </a:lnTo>
                  <a:lnTo>
                    <a:pt x="639953" y="307340"/>
                  </a:lnTo>
                  <a:lnTo>
                    <a:pt x="639953" y="288925"/>
                  </a:lnTo>
                  <a:lnTo>
                    <a:pt x="86360" y="288671"/>
                  </a:lnTo>
                  <a:lnTo>
                    <a:pt x="57404" y="281178"/>
                  </a:lnTo>
                  <a:lnTo>
                    <a:pt x="34671" y="263144"/>
                  </a:lnTo>
                  <a:lnTo>
                    <a:pt x="20574" y="237871"/>
                  </a:lnTo>
                  <a:lnTo>
                    <a:pt x="17907" y="208280"/>
                  </a:lnTo>
                  <a:lnTo>
                    <a:pt x="26035" y="182625"/>
                  </a:lnTo>
                  <a:lnTo>
                    <a:pt x="41783" y="162433"/>
                  </a:lnTo>
                  <a:lnTo>
                    <a:pt x="63754" y="149352"/>
                  </a:lnTo>
                  <a:lnTo>
                    <a:pt x="90424" y="144525"/>
                  </a:lnTo>
                  <a:lnTo>
                    <a:pt x="217805" y="144525"/>
                  </a:lnTo>
                  <a:lnTo>
                    <a:pt x="218186" y="126492"/>
                  </a:lnTo>
                  <a:lnTo>
                    <a:pt x="217138" y="125730"/>
                  </a:lnTo>
                  <a:lnTo>
                    <a:pt x="171704" y="125730"/>
                  </a:lnTo>
                  <a:lnTo>
                    <a:pt x="131191" y="125603"/>
                  </a:lnTo>
                  <a:lnTo>
                    <a:pt x="106680" y="119634"/>
                  </a:lnTo>
                  <a:lnTo>
                    <a:pt x="88392" y="104267"/>
                  </a:lnTo>
                  <a:lnTo>
                    <a:pt x="78740" y="82423"/>
                  </a:lnTo>
                  <a:lnTo>
                    <a:pt x="79883" y="57404"/>
                  </a:lnTo>
                  <a:lnTo>
                    <a:pt x="99187" y="29464"/>
                  </a:lnTo>
                  <a:lnTo>
                    <a:pt x="133223" y="19050"/>
                  </a:lnTo>
                  <a:lnTo>
                    <a:pt x="411099" y="18923"/>
                  </a:lnTo>
                  <a:lnTo>
                    <a:pt x="411607" y="508"/>
                  </a:lnTo>
                  <a:lnTo>
                    <a:pt x="409829" y="0"/>
                  </a:lnTo>
                  <a:close/>
                </a:path>
                <a:path w="640079" h="307975">
                  <a:moveTo>
                    <a:pt x="639953" y="269875"/>
                  </a:moveTo>
                  <a:lnTo>
                    <a:pt x="622173" y="269875"/>
                  </a:lnTo>
                  <a:lnTo>
                    <a:pt x="621792" y="270002"/>
                  </a:lnTo>
                  <a:lnTo>
                    <a:pt x="622554" y="287400"/>
                  </a:lnTo>
                  <a:lnTo>
                    <a:pt x="621157" y="288925"/>
                  </a:lnTo>
                  <a:lnTo>
                    <a:pt x="639953" y="288925"/>
                  </a:lnTo>
                  <a:lnTo>
                    <a:pt x="639953" y="269875"/>
                  </a:lnTo>
                  <a:close/>
                </a:path>
                <a:path w="640079" h="307975">
                  <a:moveTo>
                    <a:pt x="566293" y="251079"/>
                  </a:moveTo>
                  <a:lnTo>
                    <a:pt x="558165" y="251333"/>
                  </a:lnTo>
                  <a:lnTo>
                    <a:pt x="554101" y="252856"/>
                  </a:lnTo>
                  <a:lnTo>
                    <a:pt x="552704" y="257048"/>
                  </a:lnTo>
                  <a:lnTo>
                    <a:pt x="552576" y="269367"/>
                  </a:lnTo>
                  <a:lnTo>
                    <a:pt x="553847" y="270002"/>
                  </a:lnTo>
                  <a:lnTo>
                    <a:pt x="639953" y="269875"/>
                  </a:lnTo>
                  <a:lnTo>
                    <a:pt x="639953" y="251460"/>
                  </a:lnTo>
                  <a:lnTo>
                    <a:pt x="635000" y="251333"/>
                  </a:lnTo>
                  <a:lnTo>
                    <a:pt x="601345" y="251333"/>
                  </a:lnTo>
                  <a:lnTo>
                    <a:pt x="566293" y="251079"/>
                  </a:lnTo>
                  <a:close/>
                </a:path>
                <a:path w="640079" h="307975">
                  <a:moveTo>
                    <a:pt x="639953" y="144525"/>
                  </a:moveTo>
                  <a:lnTo>
                    <a:pt x="621792" y="144526"/>
                  </a:lnTo>
                  <a:lnTo>
                    <a:pt x="622681" y="161798"/>
                  </a:lnTo>
                  <a:lnTo>
                    <a:pt x="621157" y="163449"/>
                  </a:lnTo>
                  <a:lnTo>
                    <a:pt x="85979" y="163449"/>
                  </a:lnTo>
                  <a:lnTo>
                    <a:pt x="65150" y="169164"/>
                  </a:lnTo>
                  <a:lnTo>
                    <a:pt x="48513" y="182625"/>
                  </a:lnTo>
                  <a:lnTo>
                    <a:pt x="38354" y="201422"/>
                  </a:lnTo>
                  <a:lnTo>
                    <a:pt x="36703" y="222885"/>
                  </a:lnTo>
                  <a:lnTo>
                    <a:pt x="42925" y="242189"/>
                  </a:lnTo>
                  <a:lnTo>
                    <a:pt x="54737" y="257048"/>
                  </a:lnTo>
                  <a:lnTo>
                    <a:pt x="71374" y="266573"/>
                  </a:lnTo>
                  <a:lnTo>
                    <a:pt x="91694" y="269875"/>
                  </a:lnTo>
                  <a:lnTo>
                    <a:pt x="533273" y="269875"/>
                  </a:lnTo>
                  <a:lnTo>
                    <a:pt x="534416" y="251968"/>
                  </a:lnTo>
                  <a:lnTo>
                    <a:pt x="532606" y="251206"/>
                  </a:lnTo>
                  <a:lnTo>
                    <a:pt x="90043" y="251206"/>
                  </a:lnTo>
                  <a:lnTo>
                    <a:pt x="87757" y="251079"/>
                  </a:lnTo>
                  <a:lnTo>
                    <a:pt x="57531" y="229108"/>
                  </a:lnTo>
                  <a:lnTo>
                    <a:pt x="54991" y="219075"/>
                  </a:lnTo>
                  <a:lnTo>
                    <a:pt x="55499" y="209550"/>
                  </a:lnTo>
                  <a:lnTo>
                    <a:pt x="78105" y="184150"/>
                  </a:lnTo>
                  <a:lnTo>
                    <a:pt x="93218" y="181991"/>
                  </a:lnTo>
                  <a:lnTo>
                    <a:pt x="596476" y="181991"/>
                  </a:lnTo>
                  <a:lnTo>
                    <a:pt x="600710" y="181356"/>
                  </a:lnTo>
                  <a:lnTo>
                    <a:pt x="639953" y="181356"/>
                  </a:lnTo>
                  <a:lnTo>
                    <a:pt x="639953" y="163449"/>
                  </a:lnTo>
                  <a:lnTo>
                    <a:pt x="621157" y="163449"/>
                  </a:lnTo>
                  <a:lnTo>
                    <a:pt x="639953" y="163322"/>
                  </a:lnTo>
                  <a:lnTo>
                    <a:pt x="639953" y="144525"/>
                  </a:lnTo>
                  <a:close/>
                </a:path>
                <a:path w="640079" h="307975">
                  <a:moveTo>
                    <a:pt x="620869" y="232283"/>
                  </a:moveTo>
                  <a:lnTo>
                    <a:pt x="588010" y="232283"/>
                  </a:lnTo>
                  <a:lnTo>
                    <a:pt x="596392" y="232537"/>
                  </a:lnTo>
                  <a:lnTo>
                    <a:pt x="600583" y="234061"/>
                  </a:lnTo>
                  <a:lnTo>
                    <a:pt x="602107" y="238379"/>
                  </a:lnTo>
                  <a:lnTo>
                    <a:pt x="602107" y="250062"/>
                  </a:lnTo>
                  <a:lnTo>
                    <a:pt x="601345" y="251333"/>
                  </a:lnTo>
                  <a:lnTo>
                    <a:pt x="621538" y="251333"/>
                  </a:lnTo>
                  <a:lnTo>
                    <a:pt x="620903" y="250062"/>
                  </a:lnTo>
                  <a:lnTo>
                    <a:pt x="620869" y="232283"/>
                  </a:lnTo>
                  <a:close/>
                </a:path>
                <a:path w="640079" h="307975">
                  <a:moveTo>
                    <a:pt x="629920" y="250952"/>
                  </a:moveTo>
                  <a:lnTo>
                    <a:pt x="621538" y="251333"/>
                  </a:lnTo>
                  <a:lnTo>
                    <a:pt x="635000" y="251333"/>
                  </a:lnTo>
                  <a:lnTo>
                    <a:pt x="629920" y="250952"/>
                  </a:lnTo>
                  <a:close/>
                </a:path>
                <a:path w="640079" h="307975">
                  <a:moveTo>
                    <a:pt x="532003" y="250952"/>
                  </a:moveTo>
                  <a:lnTo>
                    <a:pt x="94742" y="251079"/>
                  </a:lnTo>
                  <a:lnTo>
                    <a:pt x="90043" y="251206"/>
                  </a:lnTo>
                  <a:lnTo>
                    <a:pt x="532606" y="251206"/>
                  </a:lnTo>
                  <a:lnTo>
                    <a:pt x="532003" y="250952"/>
                  </a:lnTo>
                  <a:close/>
                </a:path>
                <a:path w="640079" h="307975">
                  <a:moveTo>
                    <a:pt x="639953" y="181356"/>
                  </a:moveTo>
                  <a:lnTo>
                    <a:pt x="600710" y="181356"/>
                  </a:lnTo>
                  <a:lnTo>
                    <a:pt x="602441" y="182625"/>
                  </a:lnTo>
                  <a:lnTo>
                    <a:pt x="602503" y="184150"/>
                  </a:lnTo>
                  <a:lnTo>
                    <a:pt x="601726" y="193929"/>
                  </a:lnTo>
                  <a:lnTo>
                    <a:pt x="601811" y="201422"/>
                  </a:lnTo>
                  <a:lnTo>
                    <a:pt x="602615" y="212217"/>
                  </a:lnTo>
                  <a:lnTo>
                    <a:pt x="600837" y="213614"/>
                  </a:lnTo>
                  <a:lnTo>
                    <a:pt x="184397" y="213614"/>
                  </a:lnTo>
                  <a:lnTo>
                    <a:pt x="183515" y="230886"/>
                  </a:lnTo>
                  <a:lnTo>
                    <a:pt x="184912" y="232537"/>
                  </a:lnTo>
                  <a:lnTo>
                    <a:pt x="620869" y="232283"/>
                  </a:lnTo>
                  <a:lnTo>
                    <a:pt x="620833" y="213614"/>
                  </a:lnTo>
                  <a:lnTo>
                    <a:pt x="600837" y="213614"/>
                  </a:lnTo>
                  <a:lnTo>
                    <a:pt x="620833" y="213487"/>
                  </a:lnTo>
                  <a:lnTo>
                    <a:pt x="620776" y="183134"/>
                  </a:lnTo>
                  <a:lnTo>
                    <a:pt x="621538" y="181864"/>
                  </a:lnTo>
                  <a:lnTo>
                    <a:pt x="635000" y="181864"/>
                  </a:lnTo>
                  <a:lnTo>
                    <a:pt x="639953" y="181737"/>
                  </a:lnTo>
                  <a:lnTo>
                    <a:pt x="639953" y="181356"/>
                  </a:lnTo>
                  <a:close/>
                </a:path>
                <a:path w="640079" h="307975">
                  <a:moveTo>
                    <a:pt x="635000" y="181864"/>
                  </a:moveTo>
                  <a:lnTo>
                    <a:pt x="621538" y="181864"/>
                  </a:lnTo>
                  <a:lnTo>
                    <a:pt x="629920" y="182245"/>
                  </a:lnTo>
                  <a:lnTo>
                    <a:pt x="635000" y="181864"/>
                  </a:lnTo>
                  <a:close/>
                </a:path>
                <a:path w="640079" h="307975">
                  <a:moveTo>
                    <a:pt x="596476" y="181991"/>
                  </a:moveTo>
                  <a:lnTo>
                    <a:pt x="93218" y="181991"/>
                  </a:lnTo>
                  <a:lnTo>
                    <a:pt x="595630" y="182118"/>
                  </a:lnTo>
                  <a:lnTo>
                    <a:pt x="596476" y="181991"/>
                  </a:lnTo>
                  <a:close/>
                </a:path>
                <a:path w="640079" h="307975">
                  <a:moveTo>
                    <a:pt x="237235" y="125603"/>
                  </a:moveTo>
                  <a:lnTo>
                    <a:pt x="236220" y="143764"/>
                  </a:lnTo>
                  <a:lnTo>
                    <a:pt x="238506" y="144653"/>
                  </a:lnTo>
                  <a:lnTo>
                    <a:pt x="621792" y="144526"/>
                  </a:lnTo>
                  <a:lnTo>
                    <a:pt x="639953" y="144525"/>
                  </a:lnTo>
                  <a:lnTo>
                    <a:pt x="639953" y="125984"/>
                  </a:lnTo>
                  <a:lnTo>
                    <a:pt x="581406" y="125856"/>
                  </a:lnTo>
                  <a:lnTo>
                    <a:pt x="237235" y="125603"/>
                  </a:lnTo>
                  <a:close/>
                </a:path>
                <a:path w="640079" h="307975">
                  <a:moveTo>
                    <a:pt x="600456" y="125603"/>
                  </a:moveTo>
                  <a:lnTo>
                    <a:pt x="581406" y="125856"/>
                  </a:lnTo>
                  <a:lnTo>
                    <a:pt x="626787" y="125856"/>
                  </a:lnTo>
                  <a:lnTo>
                    <a:pt x="600456" y="125603"/>
                  </a:lnTo>
                  <a:close/>
                </a:path>
                <a:path w="640079" h="307975">
                  <a:moveTo>
                    <a:pt x="216788" y="125475"/>
                  </a:moveTo>
                  <a:lnTo>
                    <a:pt x="171704" y="125730"/>
                  </a:lnTo>
                  <a:lnTo>
                    <a:pt x="217138" y="125730"/>
                  </a:lnTo>
                  <a:lnTo>
                    <a:pt x="216788" y="125475"/>
                  </a:lnTo>
                  <a:close/>
                </a:path>
                <a:path w="640079" h="307975">
                  <a:moveTo>
                    <a:pt x="151637" y="37718"/>
                  </a:moveTo>
                  <a:lnTo>
                    <a:pt x="104140" y="50673"/>
                  </a:lnTo>
                  <a:lnTo>
                    <a:pt x="96900" y="76454"/>
                  </a:lnTo>
                  <a:lnTo>
                    <a:pt x="100965" y="89027"/>
                  </a:lnTo>
                  <a:lnTo>
                    <a:pt x="108838" y="98679"/>
                  </a:lnTo>
                  <a:lnTo>
                    <a:pt x="119887" y="104648"/>
                  </a:lnTo>
                  <a:lnTo>
                    <a:pt x="133731" y="106806"/>
                  </a:lnTo>
                  <a:lnTo>
                    <a:pt x="561467" y="106806"/>
                  </a:lnTo>
                  <a:lnTo>
                    <a:pt x="562356" y="124714"/>
                  </a:lnTo>
                  <a:lnTo>
                    <a:pt x="560197" y="125730"/>
                  </a:lnTo>
                  <a:lnTo>
                    <a:pt x="581324" y="125730"/>
                  </a:lnTo>
                  <a:lnTo>
                    <a:pt x="580263" y="124079"/>
                  </a:lnTo>
                  <a:lnTo>
                    <a:pt x="580771" y="112395"/>
                  </a:lnTo>
                  <a:lnTo>
                    <a:pt x="580674" y="98298"/>
                  </a:lnTo>
                  <a:lnTo>
                    <a:pt x="580885" y="89535"/>
                  </a:lnTo>
                  <a:lnTo>
                    <a:pt x="564515" y="89535"/>
                  </a:lnTo>
                  <a:lnTo>
                    <a:pt x="562918" y="88137"/>
                  </a:lnTo>
                  <a:lnTo>
                    <a:pt x="133985" y="88011"/>
                  </a:lnTo>
                  <a:lnTo>
                    <a:pt x="129412" y="87756"/>
                  </a:lnTo>
                  <a:lnTo>
                    <a:pt x="115443" y="70866"/>
                  </a:lnTo>
                  <a:lnTo>
                    <a:pt x="116967" y="65405"/>
                  </a:lnTo>
                  <a:lnTo>
                    <a:pt x="120269" y="60960"/>
                  </a:lnTo>
                  <a:lnTo>
                    <a:pt x="124841" y="58039"/>
                  </a:lnTo>
                  <a:lnTo>
                    <a:pt x="130429" y="56768"/>
                  </a:lnTo>
                  <a:lnTo>
                    <a:pt x="133096" y="56642"/>
                  </a:lnTo>
                  <a:lnTo>
                    <a:pt x="135890" y="56642"/>
                  </a:lnTo>
                  <a:lnTo>
                    <a:pt x="147066" y="56387"/>
                  </a:lnTo>
                  <a:lnTo>
                    <a:pt x="151384" y="54737"/>
                  </a:lnTo>
                  <a:lnTo>
                    <a:pt x="152698" y="50673"/>
                  </a:lnTo>
                  <a:lnTo>
                    <a:pt x="152654" y="41783"/>
                  </a:lnTo>
                  <a:lnTo>
                    <a:pt x="153162" y="38227"/>
                  </a:lnTo>
                  <a:lnTo>
                    <a:pt x="151637" y="37718"/>
                  </a:lnTo>
                  <a:close/>
                </a:path>
                <a:path w="640079" h="307975">
                  <a:moveTo>
                    <a:pt x="579755" y="87630"/>
                  </a:moveTo>
                  <a:lnTo>
                    <a:pt x="570865" y="88137"/>
                  </a:lnTo>
                  <a:lnTo>
                    <a:pt x="564515" y="89535"/>
                  </a:lnTo>
                  <a:lnTo>
                    <a:pt x="580885" y="89535"/>
                  </a:lnTo>
                  <a:lnTo>
                    <a:pt x="580898" y="89027"/>
                  </a:lnTo>
                  <a:lnTo>
                    <a:pt x="579755" y="87630"/>
                  </a:lnTo>
                  <a:close/>
                </a:path>
                <a:path w="640079" h="307975">
                  <a:moveTo>
                    <a:pt x="562866" y="56134"/>
                  </a:moveTo>
                  <a:lnTo>
                    <a:pt x="541147" y="56134"/>
                  </a:lnTo>
                  <a:lnTo>
                    <a:pt x="541691" y="57404"/>
                  </a:lnTo>
                  <a:lnTo>
                    <a:pt x="541809" y="65405"/>
                  </a:lnTo>
                  <a:lnTo>
                    <a:pt x="541686" y="77597"/>
                  </a:lnTo>
                  <a:lnTo>
                    <a:pt x="542163" y="87122"/>
                  </a:lnTo>
                  <a:lnTo>
                    <a:pt x="540512" y="88137"/>
                  </a:lnTo>
                  <a:lnTo>
                    <a:pt x="562918" y="88137"/>
                  </a:lnTo>
                  <a:lnTo>
                    <a:pt x="558419" y="84200"/>
                  </a:lnTo>
                  <a:lnTo>
                    <a:pt x="560705" y="77597"/>
                  </a:lnTo>
                  <a:lnTo>
                    <a:pt x="560578" y="67564"/>
                  </a:lnTo>
                  <a:lnTo>
                    <a:pt x="558419" y="60960"/>
                  </a:lnTo>
                  <a:lnTo>
                    <a:pt x="562866" y="56134"/>
                  </a:lnTo>
                  <a:close/>
                </a:path>
                <a:path w="640079" h="307975">
                  <a:moveTo>
                    <a:pt x="580891" y="54483"/>
                  </a:moveTo>
                  <a:lnTo>
                    <a:pt x="564388" y="54483"/>
                  </a:lnTo>
                  <a:lnTo>
                    <a:pt x="570992" y="56642"/>
                  </a:lnTo>
                  <a:lnTo>
                    <a:pt x="580009" y="56896"/>
                  </a:lnTo>
                  <a:lnTo>
                    <a:pt x="580817" y="55625"/>
                  </a:lnTo>
                  <a:lnTo>
                    <a:pt x="580891" y="54483"/>
                  </a:lnTo>
                  <a:close/>
                </a:path>
                <a:path w="640079" h="307975">
                  <a:moveTo>
                    <a:pt x="171450" y="37718"/>
                  </a:moveTo>
                  <a:lnTo>
                    <a:pt x="171831" y="37846"/>
                  </a:lnTo>
                  <a:lnTo>
                    <a:pt x="171069" y="55625"/>
                  </a:lnTo>
                  <a:lnTo>
                    <a:pt x="172974" y="56768"/>
                  </a:lnTo>
                  <a:lnTo>
                    <a:pt x="537184" y="56642"/>
                  </a:lnTo>
                  <a:lnTo>
                    <a:pt x="541147" y="56134"/>
                  </a:lnTo>
                  <a:lnTo>
                    <a:pt x="562866" y="56134"/>
                  </a:lnTo>
                  <a:lnTo>
                    <a:pt x="564388" y="54483"/>
                  </a:lnTo>
                  <a:lnTo>
                    <a:pt x="580891" y="54483"/>
                  </a:lnTo>
                  <a:lnTo>
                    <a:pt x="580779" y="37973"/>
                  </a:lnTo>
                  <a:lnTo>
                    <a:pt x="171450" y="37718"/>
                  </a:lnTo>
                  <a:close/>
                </a:path>
                <a:path w="640079" h="307975">
                  <a:moveTo>
                    <a:pt x="537184" y="56642"/>
                  </a:moveTo>
                  <a:lnTo>
                    <a:pt x="533273" y="56642"/>
                  </a:lnTo>
                  <a:lnTo>
                    <a:pt x="536194" y="56768"/>
                  </a:lnTo>
                  <a:lnTo>
                    <a:pt x="537184" y="56642"/>
                  </a:lnTo>
                  <a:close/>
                </a:path>
                <a:path w="640079" h="307975">
                  <a:moveTo>
                    <a:pt x="580650" y="18923"/>
                  </a:moveTo>
                  <a:lnTo>
                    <a:pt x="561848" y="18923"/>
                  </a:lnTo>
                  <a:lnTo>
                    <a:pt x="561467" y="19050"/>
                  </a:lnTo>
                  <a:lnTo>
                    <a:pt x="562229" y="36449"/>
                  </a:lnTo>
                  <a:lnTo>
                    <a:pt x="560578" y="37973"/>
                  </a:lnTo>
                  <a:lnTo>
                    <a:pt x="580779" y="37973"/>
                  </a:lnTo>
                  <a:lnTo>
                    <a:pt x="580650" y="18923"/>
                  </a:lnTo>
                  <a:close/>
                </a:path>
                <a:path w="640079" h="307975">
                  <a:moveTo>
                    <a:pt x="579755" y="0"/>
                  </a:moveTo>
                  <a:lnTo>
                    <a:pt x="430149" y="127"/>
                  </a:lnTo>
                  <a:lnTo>
                    <a:pt x="430403" y="127"/>
                  </a:lnTo>
                  <a:lnTo>
                    <a:pt x="429895" y="17780"/>
                  </a:lnTo>
                  <a:lnTo>
                    <a:pt x="431165" y="19177"/>
                  </a:lnTo>
                  <a:lnTo>
                    <a:pt x="580650" y="18923"/>
                  </a:lnTo>
                  <a:lnTo>
                    <a:pt x="580646" y="17780"/>
                  </a:lnTo>
                  <a:lnTo>
                    <a:pt x="581025" y="1524"/>
                  </a:lnTo>
                  <a:lnTo>
                    <a:pt x="579755" y="0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1308" y="3698747"/>
              <a:ext cx="283845" cy="328930"/>
            </a:xfrm>
            <a:custGeom>
              <a:avLst/>
              <a:gdLst/>
              <a:ahLst/>
              <a:cxnLst/>
              <a:rect l="l" t="t" r="r" b="b"/>
              <a:pathLst>
                <a:path w="283845" h="328929">
                  <a:moveTo>
                    <a:pt x="20574" y="309118"/>
                  </a:moveTo>
                  <a:lnTo>
                    <a:pt x="10922" y="309118"/>
                  </a:lnTo>
                  <a:lnTo>
                    <a:pt x="6223" y="309499"/>
                  </a:lnTo>
                  <a:lnTo>
                    <a:pt x="0" y="306324"/>
                  </a:lnTo>
                  <a:lnTo>
                    <a:pt x="1524" y="328676"/>
                  </a:lnTo>
                  <a:lnTo>
                    <a:pt x="889" y="328803"/>
                  </a:lnTo>
                  <a:lnTo>
                    <a:pt x="20574" y="328803"/>
                  </a:lnTo>
                  <a:lnTo>
                    <a:pt x="20574" y="309118"/>
                  </a:lnTo>
                  <a:close/>
                </a:path>
                <a:path w="283845" h="328929">
                  <a:moveTo>
                    <a:pt x="58166" y="309118"/>
                  </a:moveTo>
                  <a:lnTo>
                    <a:pt x="48133" y="309118"/>
                  </a:lnTo>
                  <a:lnTo>
                    <a:pt x="43307" y="309372"/>
                  </a:lnTo>
                  <a:lnTo>
                    <a:pt x="37338" y="306705"/>
                  </a:lnTo>
                  <a:lnTo>
                    <a:pt x="39243" y="328676"/>
                  </a:lnTo>
                  <a:lnTo>
                    <a:pt x="38481" y="328803"/>
                  </a:lnTo>
                  <a:lnTo>
                    <a:pt x="58166" y="328803"/>
                  </a:lnTo>
                  <a:lnTo>
                    <a:pt x="58166" y="309118"/>
                  </a:lnTo>
                  <a:close/>
                </a:path>
                <a:path w="283845" h="328929">
                  <a:moveTo>
                    <a:pt x="283464" y="0"/>
                  </a:moveTo>
                  <a:lnTo>
                    <a:pt x="261366" y="1778"/>
                  </a:lnTo>
                  <a:lnTo>
                    <a:pt x="261366" y="20701"/>
                  </a:lnTo>
                  <a:lnTo>
                    <a:pt x="281051" y="20701"/>
                  </a:lnTo>
                  <a:lnTo>
                    <a:pt x="281051" y="10795"/>
                  </a:lnTo>
                  <a:lnTo>
                    <a:pt x="280670" y="5969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2619" y="3575303"/>
              <a:ext cx="271017" cy="25730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943599" y="3549395"/>
              <a:ext cx="434340" cy="274320"/>
            </a:xfrm>
            <a:custGeom>
              <a:avLst/>
              <a:gdLst/>
              <a:ahLst/>
              <a:cxnLst/>
              <a:rect l="l" t="t" r="r" b="b"/>
              <a:pathLst>
                <a:path w="434339" h="274320">
                  <a:moveTo>
                    <a:pt x="309245" y="0"/>
                  </a:moveTo>
                  <a:lnTo>
                    <a:pt x="253111" y="27559"/>
                  </a:lnTo>
                  <a:lnTo>
                    <a:pt x="239267" y="43814"/>
                  </a:lnTo>
                  <a:lnTo>
                    <a:pt x="236347" y="44069"/>
                  </a:lnTo>
                  <a:lnTo>
                    <a:pt x="113791" y="43941"/>
                  </a:lnTo>
                  <a:lnTo>
                    <a:pt x="69976" y="56768"/>
                  </a:lnTo>
                  <a:lnTo>
                    <a:pt x="14732" y="107568"/>
                  </a:lnTo>
                  <a:lnTo>
                    <a:pt x="0" y="138811"/>
                  </a:lnTo>
                  <a:lnTo>
                    <a:pt x="3175" y="155067"/>
                  </a:lnTo>
                  <a:lnTo>
                    <a:pt x="13462" y="169418"/>
                  </a:lnTo>
                  <a:lnTo>
                    <a:pt x="28955" y="178943"/>
                  </a:lnTo>
                  <a:lnTo>
                    <a:pt x="46354" y="181991"/>
                  </a:lnTo>
                  <a:lnTo>
                    <a:pt x="63880" y="178307"/>
                  </a:lnTo>
                  <a:lnTo>
                    <a:pt x="79883" y="168275"/>
                  </a:lnTo>
                  <a:lnTo>
                    <a:pt x="110998" y="138937"/>
                  </a:lnTo>
                  <a:lnTo>
                    <a:pt x="112013" y="138303"/>
                  </a:lnTo>
                  <a:lnTo>
                    <a:pt x="113029" y="138430"/>
                  </a:lnTo>
                  <a:lnTo>
                    <a:pt x="122936" y="130048"/>
                  </a:lnTo>
                  <a:lnTo>
                    <a:pt x="133096" y="122047"/>
                  </a:lnTo>
                  <a:lnTo>
                    <a:pt x="124587" y="114173"/>
                  </a:lnTo>
                  <a:lnTo>
                    <a:pt x="118617" y="109855"/>
                  </a:lnTo>
                  <a:lnTo>
                    <a:pt x="113157" y="108331"/>
                  </a:lnTo>
                  <a:lnTo>
                    <a:pt x="107569" y="109728"/>
                  </a:lnTo>
                  <a:lnTo>
                    <a:pt x="101726" y="114045"/>
                  </a:lnTo>
                  <a:lnTo>
                    <a:pt x="61849" y="151256"/>
                  </a:lnTo>
                  <a:lnTo>
                    <a:pt x="54483" y="156082"/>
                  </a:lnTo>
                  <a:lnTo>
                    <a:pt x="46482" y="157987"/>
                  </a:lnTo>
                  <a:lnTo>
                    <a:pt x="38608" y="156844"/>
                  </a:lnTo>
                  <a:lnTo>
                    <a:pt x="31750" y="152654"/>
                  </a:lnTo>
                  <a:lnTo>
                    <a:pt x="26924" y="146176"/>
                  </a:lnTo>
                  <a:lnTo>
                    <a:pt x="25526" y="138811"/>
                  </a:lnTo>
                  <a:lnTo>
                    <a:pt x="27686" y="131318"/>
                  </a:lnTo>
                  <a:lnTo>
                    <a:pt x="80137" y="80263"/>
                  </a:lnTo>
                  <a:lnTo>
                    <a:pt x="103124" y="68580"/>
                  </a:lnTo>
                  <a:lnTo>
                    <a:pt x="112140" y="67818"/>
                  </a:lnTo>
                  <a:lnTo>
                    <a:pt x="220472" y="67944"/>
                  </a:lnTo>
                  <a:lnTo>
                    <a:pt x="240664" y="67691"/>
                  </a:lnTo>
                  <a:lnTo>
                    <a:pt x="242950" y="69087"/>
                  </a:lnTo>
                  <a:lnTo>
                    <a:pt x="332232" y="213232"/>
                  </a:lnTo>
                  <a:lnTo>
                    <a:pt x="332359" y="215264"/>
                  </a:lnTo>
                  <a:lnTo>
                    <a:pt x="307594" y="237998"/>
                  </a:lnTo>
                  <a:lnTo>
                    <a:pt x="286512" y="257937"/>
                  </a:lnTo>
                  <a:lnTo>
                    <a:pt x="288798" y="260476"/>
                  </a:lnTo>
                  <a:lnTo>
                    <a:pt x="303529" y="274066"/>
                  </a:lnTo>
                  <a:lnTo>
                    <a:pt x="339725" y="241681"/>
                  </a:lnTo>
                  <a:lnTo>
                    <a:pt x="351027" y="231267"/>
                  </a:lnTo>
                  <a:lnTo>
                    <a:pt x="354202" y="229107"/>
                  </a:lnTo>
                  <a:lnTo>
                    <a:pt x="357759" y="227711"/>
                  </a:lnTo>
                  <a:lnTo>
                    <a:pt x="362076" y="227330"/>
                  </a:lnTo>
                  <a:lnTo>
                    <a:pt x="366775" y="227584"/>
                  </a:lnTo>
                  <a:lnTo>
                    <a:pt x="371094" y="225425"/>
                  </a:lnTo>
                  <a:lnTo>
                    <a:pt x="418338" y="200025"/>
                  </a:lnTo>
                  <a:lnTo>
                    <a:pt x="428116" y="192150"/>
                  </a:lnTo>
                  <a:lnTo>
                    <a:pt x="433450" y="182372"/>
                  </a:lnTo>
                  <a:lnTo>
                    <a:pt x="434086" y="171323"/>
                  </a:lnTo>
                  <a:lnTo>
                    <a:pt x="429895" y="159893"/>
                  </a:lnTo>
                  <a:lnTo>
                    <a:pt x="414147" y="134747"/>
                  </a:lnTo>
                  <a:lnTo>
                    <a:pt x="410337" y="130175"/>
                  </a:lnTo>
                  <a:lnTo>
                    <a:pt x="405891" y="127635"/>
                  </a:lnTo>
                  <a:lnTo>
                    <a:pt x="401065" y="127126"/>
                  </a:lnTo>
                  <a:lnTo>
                    <a:pt x="396113" y="128650"/>
                  </a:lnTo>
                  <a:lnTo>
                    <a:pt x="402971" y="164464"/>
                  </a:lnTo>
                  <a:lnTo>
                    <a:pt x="409955" y="175132"/>
                  </a:lnTo>
                  <a:lnTo>
                    <a:pt x="408686" y="177800"/>
                  </a:lnTo>
                  <a:lnTo>
                    <a:pt x="383539" y="191135"/>
                  </a:lnTo>
                  <a:lnTo>
                    <a:pt x="358775" y="204724"/>
                  </a:lnTo>
                  <a:lnTo>
                    <a:pt x="355726" y="203962"/>
                  </a:lnTo>
                  <a:lnTo>
                    <a:pt x="262127" y="52705"/>
                  </a:lnTo>
                  <a:lnTo>
                    <a:pt x="262636" y="49911"/>
                  </a:lnTo>
                  <a:lnTo>
                    <a:pt x="313054" y="22733"/>
                  </a:lnTo>
                  <a:lnTo>
                    <a:pt x="316102" y="23622"/>
                  </a:lnTo>
                  <a:lnTo>
                    <a:pt x="325500" y="39242"/>
                  </a:lnTo>
                  <a:lnTo>
                    <a:pt x="332613" y="50545"/>
                  </a:lnTo>
                  <a:lnTo>
                    <a:pt x="336423" y="54863"/>
                  </a:lnTo>
                  <a:lnTo>
                    <a:pt x="340867" y="57404"/>
                  </a:lnTo>
                  <a:lnTo>
                    <a:pt x="345821" y="57912"/>
                  </a:lnTo>
                  <a:lnTo>
                    <a:pt x="350774" y="56387"/>
                  </a:lnTo>
                  <a:lnTo>
                    <a:pt x="354838" y="53086"/>
                  </a:lnTo>
                  <a:lnTo>
                    <a:pt x="356870" y="48894"/>
                  </a:lnTo>
                  <a:lnTo>
                    <a:pt x="356997" y="44069"/>
                  </a:lnTo>
                  <a:lnTo>
                    <a:pt x="354838" y="38735"/>
                  </a:lnTo>
                  <a:lnTo>
                    <a:pt x="339471" y="14097"/>
                  </a:lnTo>
                  <a:lnTo>
                    <a:pt x="331215" y="5334"/>
                  </a:lnTo>
                  <a:lnTo>
                    <a:pt x="320801" y="635"/>
                  </a:lnTo>
                  <a:lnTo>
                    <a:pt x="309245" y="0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59423" y="3674363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4" h="173989">
                  <a:moveTo>
                    <a:pt x="19303" y="0"/>
                  </a:moveTo>
                  <a:lnTo>
                    <a:pt x="9525" y="7620"/>
                  </a:lnTo>
                  <a:lnTo>
                    <a:pt x="0" y="15621"/>
                  </a:lnTo>
                  <a:lnTo>
                    <a:pt x="169417" y="173482"/>
                  </a:lnTo>
                  <a:lnTo>
                    <a:pt x="172592" y="171831"/>
                  </a:lnTo>
                  <a:lnTo>
                    <a:pt x="178053" y="169672"/>
                  </a:lnTo>
                  <a:lnTo>
                    <a:pt x="184785" y="166243"/>
                  </a:lnTo>
                  <a:lnTo>
                    <a:pt x="191897" y="16103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5811" y="3657599"/>
              <a:ext cx="47244" cy="640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839968" y="3791711"/>
              <a:ext cx="248285" cy="231775"/>
            </a:xfrm>
            <a:custGeom>
              <a:avLst/>
              <a:gdLst/>
              <a:ahLst/>
              <a:cxnLst/>
              <a:rect l="l" t="t" r="r" b="b"/>
              <a:pathLst>
                <a:path w="248285" h="231775">
                  <a:moveTo>
                    <a:pt x="248158" y="171196"/>
                  </a:moveTo>
                  <a:lnTo>
                    <a:pt x="240030" y="152273"/>
                  </a:lnTo>
                  <a:lnTo>
                    <a:pt x="236220" y="143383"/>
                  </a:lnTo>
                  <a:lnTo>
                    <a:pt x="221234" y="134708"/>
                  </a:lnTo>
                  <a:lnTo>
                    <a:pt x="221234" y="169799"/>
                  </a:lnTo>
                  <a:lnTo>
                    <a:pt x="220980" y="174371"/>
                  </a:lnTo>
                  <a:lnTo>
                    <a:pt x="206248" y="193421"/>
                  </a:lnTo>
                  <a:lnTo>
                    <a:pt x="181991" y="207391"/>
                  </a:lnTo>
                  <a:lnTo>
                    <a:pt x="174625" y="205867"/>
                  </a:lnTo>
                  <a:lnTo>
                    <a:pt x="168148" y="201803"/>
                  </a:lnTo>
                  <a:lnTo>
                    <a:pt x="163830" y="195834"/>
                  </a:lnTo>
                  <a:lnTo>
                    <a:pt x="162179" y="188976"/>
                  </a:lnTo>
                  <a:lnTo>
                    <a:pt x="163322" y="182118"/>
                  </a:lnTo>
                  <a:lnTo>
                    <a:pt x="192659" y="153797"/>
                  </a:lnTo>
                  <a:lnTo>
                    <a:pt x="221234" y="169799"/>
                  </a:lnTo>
                  <a:lnTo>
                    <a:pt x="221234" y="134708"/>
                  </a:lnTo>
                  <a:lnTo>
                    <a:pt x="212979" y="129921"/>
                  </a:lnTo>
                  <a:lnTo>
                    <a:pt x="200152" y="128397"/>
                  </a:lnTo>
                  <a:lnTo>
                    <a:pt x="199898" y="126873"/>
                  </a:lnTo>
                  <a:lnTo>
                    <a:pt x="199517" y="124206"/>
                  </a:lnTo>
                  <a:lnTo>
                    <a:pt x="195453" y="109220"/>
                  </a:lnTo>
                  <a:lnTo>
                    <a:pt x="194945" y="108585"/>
                  </a:lnTo>
                  <a:lnTo>
                    <a:pt x="186690" y="97282"/>
                  </a:lnTo>
                  <a:lnTo>
                    <a:pt x="174117" y="89115"/>
                  </a:lnTo>
                  <a:lnTo>
                    <a:pt x="174117" y="128397"/>
                  </a:lnTo>
                  <a:lnTo>
                    <a:pt x="173736" y="131572"/>
                  </a:lnTo>
                  <a:lnTo>
                    <a:pt x="154940" y="153543"/>
                  </a:lnTo>
                  <a:lnTo>
                    <a:pt x="135509" y="163576"/>
                  </a:lnTo>
                  <a:lnTo>
                    <a:pt x="127762" y="162179"/>
                  </a:lnTo>
                  <a:lnTo>
                    <a:pt x="120904" y="157734"/>
                  </a:lnTo>
                  <a:lnTo>
                    <a:pt x="116459" y="151384"/>
                  </a:lnTo>
                  <a:lnTo>
                    <a:pt x="115062" y="144272"/>
                  </a:lnTo>
                  <a:lnTo>
                    <a:pt x="116840" y="137160"/>
                  </a:lnTo>
                  <a:lnTo>
                    <a:pt x="145288" y="110109"/>
                  </a:lnTo>
                  <a:lnTo>
                    <a:pt x="150749" y="108585"/>
                  </a:lnTo>
                  <a:lnTo>
                    <a:pt x="156464" y="108585"/>
                  </a:lnTo>
                  <a:lnTo>
                    <a:pt x="162179" y="110236"/>
                  </a:lnTo>
                  <a:lnTo>
                    <a:pt x="174117" y="128397"/>
                  </a:lnTo>
                  <a:lnTo>
                    <a:pt x="174117" y="89115"/>
                  </a:lnTo>
                  <a:lnTo>
                    <a:pt x="173990" y="89027"/>
                  </a:lnTo>
                  <a:lnTo>
                    <a:pt x="157988" y="84963"/>
                  </a:lnTo>
                  <a:lnTo>
                    <a:pt x="154432" y="84582"/>
                  </a:lnTo>
                  <a:lnTo>
                    <a:pt x="153035" y="83820"/>
                  </a:lnTo>
                  <a:lnTo>
                    <a:pt x="127381" y="45821"/>
                  </a:lnTo>
                  <a:lnTo>
                    <a:pt x="127381" y="83439"/>
                  </a:lnTo>
                  <a:lnTo>
                    <a:pt x="126746" y="87249"/>
                  </a:lnTo>
                  <a:lnTo>
                    <a:pt x="112268" y="105410"/>
                  </a:lnTo>
                  <a:lnTo>
                    <a:pt x="88392" y="119761"/>
                  </a:lnTo>
                  <a:lnTo>
                    <a:pt x="80772" y="118364"/>
                  </a:lnTo>
                  <a:lnTo>
                    <a:pt x="74041" y="114046"/>
                  </a:lnTo>
                  <a:lnTo>
                    <a:pt x="69596" y="107696"/>
                  </a:lnTo>
                  <a:lnTo>
                    <a:pt x="68199" y="100584"/>
                  </a:lnTo>
                  <a:lnTo>
                    <a:pt x="69723" y="93472"/>
                  </a:lnTo>
                  <a:lnTo>
                    <a:pt x="88265" y="73787"/>
                  </a:lnTo>
                  <a:lnTo>
                    <a:pt x="90170" y="72136"/>
                  </a:lnTo>
                  <a:lnTo>
                    <a:pt x="93091" y="69596"/>
                  </a:lnTo>
                  <a:lnTo>
                    <a:pt x="98044" y="66294"/>
                  </a:lnTo>
                  <a:lnTo>
                    <a:pt x="103505" y="64643"/>
                  </a:lnTo>
                  <a:lnTo>
                    <a:pt x="109093" y="64643"/>
                  </a:lnTo>
                  <a:lnTo>
                    <a:pt x="127381" y="83439"/>
                  </a:lnTo>
                  <a:lnTo>
                    <a:pt x="127381" y="45821"/>
                  </a:lnTo>
                  <a:lnTo>
                    <a:pt x="124079" y="43942"/>
                  </a:lnTo>
                  <a:lnTo>
                    <a:pt x="106426" y="40894"/>
                  </a:lnTo>
                  <a:lnTo>
                    <a:pt x="102997" y="40767"/>
                  </a:lnTo>
                  <a:lnTo>
                    <a:pt x="102362" y="39878"/>
                  </a:lnTo>
                  <a:lnTo>
                    <a:pt x="76708" y="4927"/>
                  </a:lnTo>
                  <a:lnTo>
                    <a:pt x="76708" y="40894"/>
                  </a:lnTo>
                  <a:lnTo>
                    <a:pt x="73533" y="51689"/>
                  </a:lnTo>
                  <a:lnTo>
                    <a:pt x="65659" y="61849"/>
                  </a:lnTo>
                  <a:lnTo>
                    <a:pt x="55372" y="69215"/>
                  </a:lnTo>
                  <a:lnTo>
                    <a:pt x="45085" y="72136"/>
                  </a:lnTo>
                  <a:lnTo>
                    <a:pt x="25019" y="56134"/>
                  </a:lnTo>
                  <a:lnTo>
                    <a:pt x="24765" y="51054"/>
                  </a:lnTo>
                  <a:lnTo>
                    <a:pt x="26162" y="46228"/>
                  </a:lnTo>
                  <a:lnTo>
                    <a:pt x="43561" y="28067"/>
                  </a:lnTo>
                  <a:lnTo>
                    <a:pt x="53975" y="23749"/>
                  </a:lnTo>
                  <a:lnTo>
                    <a:pt x="59563" y="24003"/>
                  </a:lnTo>
                  <a:lnTo>
                    <a:pt x="76708" y="40894"/>
                  </a:lnTo>
                  <a:lnTo>
                    <a:pt x="76708" y="4927"/>
                  </a:lnTo>
                  <a:lnTo>
                    <a:pt x="71501" y="2540"/>
                  </a:lnTo>
                  <a:lnTo>
                    <a:pt x="58674" y="0"/>
                  </a:lnTo>
                  <a:lnTo>
                    <a:pt x="35306" y="4699"/>
                  </a:lnTo>
                  <a:lnTo>
                    <a:pt x="20828" y="15240"/>
                  </a:lnTo>
                  <a:lnTo>
                    <a:pt x="18542" y="17272"/>
                  </a:lnTo>
                  <a:lnTo>
                    <a:pt x="0" y="48260"/>
                  </a:lnTo>
                  <a:lnTo>
                    <a:pt x="3302" y="72009"/>
                  </a:lnTo>
                  <a:lnTo>
                    <a:pt x="19177" y="88011"/>
                  </a:lnTo>
                  <a:lnTo>
                    <a:pt x="38608" y="95631"/>
                  </a:lnTo>
                  <a:lnTo>
                    <a:pt x="41656" y="96139"/>
                  </a:lnTo>
                  <a:lnTo>
                    <a:pt x="42672" y="96647"/>
                  </a:lnTo>
                  <a:lnTo>
                    <a:pt x="54229" y="129413"/>
                  </a:lnTo>
                  <a:lnTo>
                    <a:pt x="84455" y="143383"/>
                  </a:lnTo>
                  <a:lnTo>
                    <a:pt x="88646" y="143764"/>
                  </a:lnTo>
                  <a:lnTo>
                    <a:pt x="102997" y="175006"/>
                  </a:lnTo>
                  <a:lnTo>
                    <a:pt x="131572" y="187071"/>
                  </a:lnTo>
                  <a:lnTo>
                    <a:pt x="135382" y="187579"/>
                  </a:lnTo>
                  <a:lnTo>
                    <a:pt x="136525" y="188468"/>
                  </a:lnTo>
                  <a:lnTo>
                    <a:pt x="145161" y="213614"/>
                  </a:lnTo>
                  <a:lnTo>
                    <a:pt x="164338" y="227584"/>
                  </a:lnTo>
                  <a:lnTo>
                    <a:pt x="188468" y="231394"/>
                  </a:lnTo>
                  <a:lnTo>
                    <a:pt x="199898" y="228473"/>
                  </a:lnTo>
                  <a:lnTo>
                    <a:pt x="210693" y="222123"/>
                  </a:lnTo>
                  <a:lnTo>
                    <a:pt x="220218" y="214757"/>
                  </a:lnTo>
                  <a:lnTo>
                    <a:pt x="227203" y="207391"/>
                  </a:lnTo>
                  <a:lnTo>
                    <a:pt x="237871" y="196342"/>
                  </a:lnTo>
                  <a:lnTo>
                    <a:pt x="248158" y="171196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13703" y="3782567"/>
              <a:ext cx="273050" cy="201295"/>
            </a:xfrm>
            <a:custGeom>
              <a:avLst/>
              <a:gdLst/>
              <a:ahLst/>
              <a:cxnLst/>
              <a:rect l="l" t="t" r="r" b="b"/>
              <a:pathLst>
                <a:path w="273050" h="201295">
                  <a:moveTo>
                    <a:pt x="82042" y="0"/>
                  </a:moveTo>
                  <a:lnTo>
                    <a:pt x="76962" y="634"/>
                  </a:lnTo>
                  <a:lnTo>
                    <a:pt x="72390" y="3556"/>
                  </a:lnTo>
                  <a:lnTo>
                    <a:pt x="69469" y="7746"/>
                  </a:lnTo>
                  <a:lnTo>
                    <a:pt x="68961" y="12445"/>
                  </a:lnTo>
                  <a:lnTo>
                    <a:pt x="70738" y="17271"/>
                  </a:lnTo>
                  <a:lnTo>
                    <a:pt x="74803" y="22225"/>
                  </a:lnTo>
                  <a:lnTo>
                    <a:pt x="179959" y="120141"/>
                  </a:lnTo>
                  <a:lnTo>
                    <a:pt x="183896" y="124459"/>
                  </a:lnTo>
                  <a:lnTo>
                    <a:pt x="186562" y="129031"/>
                  </a:lnTo>
                  <a:lnTo>
                    <a:pt x="187706" y="134112"/>
                  </a:lnTo>
                  <a:lnTo>
                    <a:pt x="187071" y="139826"/>
                  </a:lnTo>
                  <a:lnTo>
                    <a:pt x="182118" y="148335"/>
                  </a:lnTo>
                  <a:lnTo>
                    <a:pt x="173862" y="153288"/>
                  </a:lnTo>
                  <a:lnTo>
                    <a:pt x="164211" y="154050"/>
                  </a:lnTo>
                  <a:lnTo>
                    <a:pt x="154686" y="150113"/>
                  </a:lnTo>
                  <a:lnTo>
                    <a:pt x="152908" y="148716"/>
                  </a:lnTo>
                  <a:lnTo>
                    <a:pt x="22225" y="26923"/>
                  </a:lnTo>
                  <a:lnTo>
                    <a:pt x="20447" y="25526"/>
                  </a:lnTo>
                  <a:lnTo>
                    <a:pt x="16129" y="23494"/>
                  </a:lnTo>
                  <a:lnTo>
                    <a:pt x="11684" y="23113"/>
                  </a:lnTo>
                  <a:lnTo>
                    <a:pt x="7366" y="24129"/>
                  </a:lnTo>
                  <a:lnTo>
                    <a:pt x="3556" y="26542"/>
                  </a:lnTo>
                  <a:lnTo>
                    <a:pt x="1016" y="30098"/>
                  </a:lnTo>
                  <a:lnTo>
                    <a:pt x="0" y="34162"/>
                  </a:lnTo>
                  <a:lnTo>
                    <a:pt x="635" y="38353"/>
                  </a:lnTo>
                  <a:lnTo>
                    <a:pt x="2794" y="42163"/>
                  </a:lnTo>
                  <a:lnTo>
                    <a:pt x="3937" y="43560"/>
                  </a:lnTo>
                  <a:lnTo>
                    <a:pt x="110998" y="143128"/>
                  </a:lnTo>
                  <a:lnTo>
                    <a:pt x="114554" y="146938"/>
                  </a:lnTo>
                  <a:lnTo>
                    <a:pt x="117094" y="151002"/>
                  </a:lnTo>
                  <a:lnTo>
                    <a:pt x="118618" y="155575"/>
                  </a:lnTo>
                  <a:lnTo>
                    <a:pt x="118618" y="160527"/>
                  </a:lnTo>
                  <a:lnTo>
                    <a:pt x="99822" y="177291"/>
                  </a:lnTo>
                  <a:lnTo>
                    <a:pt x="94361" y="177037"/>
                  </a:lnTo>
                  <a:lnTo>
                    <a:pt x="89154" y="175387"/>
                  </a:lnTo>
                  <a:lnTo>
                    <a:pt x="84328" y="172084"/>
                  </a:lnTo>
                  <a:lnTo>
                    <a:pt x="80010" y="168275"/>
                  </a:lnTo>
                  <a:lnTo>
                    <a:pt x="80518" y="168656"/>
                  </a:lnTo>
                  <a:lnTo>
                    <a:pt x="76200" y="164719"/>
                  </a:lnTo>
                  <a:lnTo>
                    <a:pt x="78994" y="174116"/>
                  </a:lnTo>
                  <a:lnTo>
                    <a:pt x="78740" y="183006"/>
                  </a:lnTo>
                  <a:lnTo>
                    <a:pt x="77088" y="190245"/>
                  </a:lnTo>
                  <a:lnTo>
                    <a:pt x="75311" y="195198"/>
                  </a:lnTo>
                  <a:lnTo>
                    <a:pt x="95758" y="200913"/>
                  </a:lnTo>
                  <a:lnTo>
                    <a:pt x="113411" y="199008"/>
                  </a:lnTo>
                  <a:lnTo>
                    <a:pt x="128905" y="189229"/>
                  </a:lnTo>
                  <a:lnTo>
                    <a:pt x="142748" y="171576"/>
                  </a:lnTo>
                  <a:lnTo>
                    <a:pt x="161798" y="177672"/>
                  </a:lnTo>
                  <a:lnTo>
                    <a:pt x="195707" y="168909"/>
                  </a:lnTo>
                  <a:lnTo>
                    <a:pt x="209550" y="146938"/>
                  </a:lnTo>
                  <a:lnTo>
                    <a:pt x="216154" y="143509"/>
                  </a:lnTo>
                  <a:lnTo>
                    <a:pt x="221869" y="146176"/>
                  </a:lnTo>
                  <a:lnTo>
                    <a:pt x="226695" y="146050"/>
                  </a:lnTo>
                  <a:lnTo>
                    <a:pt x="240284" y="144271"/>
                  </a:lnTo>
                  <a:lnTo>
                    <a:pt x="261366" y="131698"/>
                  </a:lnTo>
                  <a:lnTo>
                    <a:pt x="272415" y="108584"/>
                  </a:lnTo>
                  <a:lnTo>
                    <a:pt x="272542" y="96773"/>
                  </a:lnTo>
                  <a:lnTo>
                    <a:pt x="268605" y="85470"/>
                  </a:lnTo>
                  <a:lnTo>
                    <a:pt x="260858" y="74929"/>
                  </a:lnTo>
                  <a:lnTo>
                    <a:pt x="252857" y="66928"/>
                  </a:lnTo>
                  <a:lnTo>
                    <a:pt x="232283" y="48006"/>
                  </a:lnTo>
                  <a:lnTo>
                    <a:pt x="227330" y="51688"/>
                  </a:lnTo>
                  <a:lnTo>
                    <a:pt x="213360" y="63626"/>
                  </a:lnTo>
                  <a:lnTo>
                    <a:pt x="239903" y="88645"/>
                  </a:lnTo>
                  <a:lnTo>
                    <a:pt x="245110" y="95631"/>
                  </a:lnTo>
                  <a:lnTo>
                    <a:pt x="247142" y="102996"/>
                  </a:lnTo>
                  <a:lnTo>
                    <a:pt x="245872" y="110235"/>
                  </a:lnTo>
                  <a:lnTo>
                    <a:pt x="241300" y="116712"/>
                  </a:lnTo>
                  <a:lnTo>
                    <a:pt x="234187" y="121157"/>
                  </a:lnTo>
                  <a:lnTo>
                    <a:pt x="226441" y="122427"/>
                  </a:lnTo>
                  <a:lnTo>
                    <a:pt x="218440" y="120395"/>
                  </a:lnTo>
                  <a:lnTo>
                    <a:pt x="210693" y="115188"/>
                  </a:lnTo>
                  <a:lnTo>
                    <a:pt x="92963" y="5587"/>
                  </a:lnTo>
                  <a:lnTo>
                    <a:pt x="87503" y="1650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03263" y="3630167"/>
              <a:ext cx="26034" cy="24130"/>
            </a:xfrm>
            <a:custGeom>
              <a:avLst/>
              <a:gdLst/>
              <a:ahLst/>
              <a:cxnLst/>
              <a:rect l="l" t="t" r="r" b="b"/>
              <a:pathLst>
                <a:path w="26035" h="24129">
                  <a:moveTo>
                    <a:pt x="12953" y="0"/>
                  </a:moveTo>
                  <a:lnTo>
                    <a:pt x="8000" y="1015"/>
                  </a:lnTo>
                  <a:lnTo>
                    <a:pt x="3810" y="3682"/>
                  </a:lnTo>
                  <a:lnTo>
                    <a:pt x="1015" y="7619"/>
                  </a:lnTo>
                  <a:lnTo>
                    <a:pt x="0" y="12318"/>
                  </a:lnTo>
                  <a:lnTo>
                    <a:pt x="1143" y="17017"/>
                  </a:lnTo>
                  <a:lnTo>
                    <a:pt x="4063" y="20827"/>
                  </a:lnTo>
                  <a:lnTo>
                    <a:pt x="8382" y="23367"/>
                  </a:lnTo>
                  <a:lnTo>
                    <a:pt x="13462" y="24129"/>
                  </a:lnTo>
                  <a:lnTo>
                    <a:pt x="18414" y="22987"/>
                  </a:lnTo>
                  <a:lnTo>
                    <a:pt x="22225" y="20446"/>
                  </a:lnTo>
                  <a:lnTo>
                    <a:pt x="24764" y="16637"/>
                  </a:lnTo>
                  <a:lnTo>
                    <a:pt x="25653" y="11937"/>
                  </a:lnTo>
                  <a:lnTo>
                    <a:pt x="24637" y="7238"/>
                  </a:lnTo>
                  <a:lnTo>
                    <a:pt x="21844" y="3428"/>
                  </a:lnTo>
                  <a:lnTo>
                    <a:pt x="17907" y="888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01539" y="2377439"/>
              <a:ext cx="2830195" cy="2828925"/>
            </a:xfrm>
            <a:custGeom>
              <a:avLst/>
              <a:gdLst/>
              <a:ahLst/>
              <a:cxnLst/>
              <a:rect l="l" t="t" r="r" b="b"/>
              <a:pathLst>
                <a:path w="2830195" h="2828925">
                  <a:moveTo>
                    <a:pt x="0" y="1414271"/>
                  </a:moveTo>
                  <a:lnTo>
                    <a:pt x="820" y="1365653"/>
                  </a:lnTo>
                  <a:lnTo>
                    <a:pt x="3264" y="1317445"/>
                  </a:lnTo>
                  <a:lnTo>
                    <a:pt x="7305" y="1269675"/>
                  </a:lnTo>
                  <a:lnTo>
                    <a:pt x="12916" y="1222370"/>
                  </a:lnTo>
                  <a:lnTo>
                    <a:pt x="20072" y="1175554"/>
                  </a:lnTo>
                  <a:lnTo>
                    <a:pt x="28746" y="1129255"/>
                  </a:lnTo>
                  <a:lnTo>
                    <a:pt x="38911" y="1083499"/>
                  </a:lnTo>
                  <a:lnTo>
                    <a:pt x="50542" y="1038313"/>
                  </a:lnTo>
                  <a:lnTo>
                    <a:pt x="63612" y="993722"/>
                  </a:lnTo>
                  <a:lnTo>
                    <a:pt x="78094" y="949753"/>
                  </a:lnTo>
                  <a:lnTo>
                    <a:pt x="93963" y="906432"/>
                  </a:lnTo>
                  <a:lnTo>
                    <a:pt x="111192" y="863786"/>
                  </a:lnTo>
                  <a:lnTo>
                    <a:pt x="129754" y="821841"/>
                  </a:lnTo>
                  <a:lnTo>
                    <a:pt x="149624" y="780623"/>
                  </a:lnTo>
                  <a:lnTo>
                    <a:pt x="170775" y="740159"/>
                  </a:lnTo>
                  <a:lnTo>
                    <a:pt x="193181" y="700475"/>
                  </a:lnTo>
                  <a:lnTo>
                    <a:pt x="216814" y="661597"/>
                  </a:lnTo>
                  <a:lnTo>
                    <a:pt x="241650" y="623552"/>
                  </a:lnTo>
                  <a:lnTo>
                    <a:pt x="267662" y="586366"/>
                  </a:lnTo>
                  <a:lnTo>
                    <a:pt x="294823" y="550065"/>
                  </a:lnTo>
                  <a:lnTo>
                    <a:pt x="323106" y="514676"/>
                  </a:lnTo>
                  <a:lnTo>
                    <a:pt x="352487" y="480225"/>
                  </a:lnTo>
                  <a:lnTo>
                    <a:pt x="382937" y="446738"/>
                  </a:lnTo>
                  <a:lnTo>
                    <a:pt x="414432" y="414242"/>
                  </a:lnTo>
                  <a:lnTo>
                    <a:pt x="446945" y="382763"/>
                  </a:lnTo>
                  <a:lnTo>
                    <a:pt x="480448" y="352327"/>
                  </a:lnTo>
                  <a:lnTo>
                    <a:pt x="514917" y="322960"/>
                  </a:lnTo>
                  <a:lnTo>
                    <a:pt x="550324" y="294690"/>
                  </a:lnTo>
                  <a:lnTo>
                    <a:pt x="586644" y="267542"/>
                  </a:lnTo>
                  <a:lnTo>
                    <a:pt x="623850" y="241543"/>
                  </a:lnTo>
                  <a:lnTo>
                    <a:pt x="661915" y="216719"/>
                  </a:lnTo>
                  <a:lnTo>
                    <a:pt x="700814" y="193096"/>
                  </a:lnTo>
                  <a:lnTo>
                    <a:pt x="740519" y="170701"/>
                  </a:lnTo>
                  <a:lnTo>
                    <a:pt x="781006" y="149559"/>
                  </a:lnTo>
                  <a:lnTo>
                    <a:pt x="822246" y="129699"/>
                  </a:lnTo>
                  <a:lnTo>
                    <a:pt x="864215" y="111144"/>
                  </a:lnTo>
                  <a:lnTo>
                    <a:pt x="906885" y="93923"/>
                  </a:lnTo>
                  <a:lnTo>
                    <a:pt x="950230" y="78061"/>
                  </a:lnTo>
                  <a:lnTo>
                    <a:pt x="994225" y="63585"/>
                  </a:lnTo>
                  <a:lnTo>
                    <a:pt x="1038842" y="50521"/>
                  </a:lnTo>
                  <a:lnTo>
                    <a:pt x="1084055" y="38895"/>
                  </a:lnTo>
                  <a:lnTo>
                    <a:pt x="1129839" y="28734"/>
                  </a:lnTo>
                  <a:lnTo>
                    <a:pt x="1176166" y="20064"/>
                  </a:lnTo>
                  <a:lnTo>
                    <a:pt x="1223010" y="12911"/>
                  </a:lnTo>
                  <a:lnTo>
                    <a:pt x="1270345" y="7302"/>
                  </a:lnTo>
                  <a:lnTo>
                    <a:pt x="1318145" y="3262"/>
                  </a:lnTo>
                  <a:lnTo>
                    <a:pt x="1366383" y="820"/>
                  </a:lnTo>
                  <a:lnTo>
                    <a:pt x="1415034" y="0"/>
                  </a:lnTo>
                  <a:lnTo>
                    <a:pt x="1463684" y="820"/>
                  </a:lnTo>
                  <a:lnTo>
                    <a:pt x="1511922" y="3262"/>
                  </a:lnTo>
                  <a:lnTo>
                    <a:pt x="1559722" y="7302"/>
                  </a:lnTo>
                  <a:lnTo>
                    <a:pt x="1607057" y="12911"/>
                  </a:lnTo>
                  <a:lnTo>
                    <a:pt x="1653901" y="20064"/>
                  </a:lnTo>
                  <a:lnTo>
                    <a:pt x="1700228" y="28734"/>
                  </a:lnTo>
                  <a:lnTo>
                    <a:pt x="1746012" y="38895"/>
                  </a:lnTo>
                  <a:lnTo>
                    <a:pt x="1791225" y="50521"/>
                  </a:lnTo>
                  <a:lnTo>
                    <a:pt x="1835842" y="63585"/>
                  </a:lnTo>
                  <a:lnTo>
                    <a:pt x="1879837" y="78061"/>
                  </a:lnTo>
                  <a:lnTo>
                    <a:pt x="1923182" y="93923"/>
                  </a:lnTo>
                  <a:lnTo>
                    <a:pt x="1965852" y="111144"/>
                  </a:lnTo>
                  <a:lnTo>
                    <a:pt x="2007821" y="129699"/>
                  </a:lnTo>
                  <a:lnTo>
                    <a:pt x="2049061" y="149559"/>
                  </a:lnTo>
                  <a:lnTo>
                    <a:pt x="2089548" y="170701"/>
                  </a:lnTo>
                  <a:lnTo>
                    <a:pt x="2129253" y="193096"/>
                  </a:lnTo>
                  <a:lnTo>
                    <a:pt x="2168152" y="216719"/>
                  </a:lnTo>
                  <a:lnTo>
                    <a:pt x="2206217" y="241543"/>
                  </a:lnTo>
                  <a:lnTo>
                    <a:pt x="2243423" y="267542"/>
                  </a:lnTo>
                  <a:lnTo>
                    <a:pt x="2279743" y="294690"/>
                  </a:lnTo>
                  <a:lnTo>
                    <a:pt x="2315150" y="322960"/>
                  </a:lnTo>
                  <a:lnTo>
                    <a:pt x="2349619" y="352327"/>
                  </a:lnTo>
                  <a:lnTo>
                    <a:pt x="2383122" y="382763"/>
                  </a:lnTo>
                  <a:lnTo>
                    <a:pt x="2415635" y="414242"/>
                  </a:lnTo>
                  <a:lnTo>
                    <a:pt x="2447130" y="446738"/>
                  </a:lnTo>
                  <a:lnTo>
                    <a:pt x="2477580" y="480225"/>
                  </a:lnTo>
                  <a:lnTo>
                    <a:pt x="2506961" y="514676"/>
                  </a:lnTo>
                  <a:lnTo>
                    <a:pt x="2535244" y="550065"/>
                  </a:lnTo>
                  <a:lnTo>
                    <a:pt x="2562405" y="586366"/>
                  </a:lnTo>
                  <a:lnTo>
                    <a:pt x="2588417" y="623552"/>
                  </a:lnTo>
                  <a:lnTo>
                    <a:pt x="2613253" y="661597"/>
                  </a:lnTo>
                  <a:lnTo>
                    <a:pt x="2636886" y="700475"/>
                  </a:lnTo>
                  <a:lnTo>
                    <a:pt x="2659292" y="740159"/>
                  </a:lnTo>
                  <a:lnTo>
                    <a:pt x="2680443" y="780623"/>
                  </a:lnTo>
                  <a:lnTo>
                    <a:pt x="2700313" y="821841"/>
                  </a:lnTo>
                  <a:lnTo>
                    <a:pt x="2718875" y="863786"/>
                  </a:lnTo>
                  <a:lnTo>
                    <a:pt x="2736104" y="906432"/>
                  </a:lnTo>
                  <a:lnTo>
                    <a:pt x="2751973" y="949753"/>
                  </a:lnTo>
                  <a:lnTo>
                    <a:pt x="2766455" y="993722"/>
                  </a:lnTo>
                  <a:lnTo>
                    <a:pt x="2779525" y="1038313"/>
                  </a:lnTo>
                  <a:lnTo>
                    <a:pt x="2791156" y="1083499"/>
                  </a:lnTo>
                  <a:lnTo>
                    <a:pt x="2801321" y="1129255"/>
                  </a:lnTo>
                  <a:lnTo>
                    <a:pt x="2809995" y="1175554"/>
                  </a:lnTo>
                  <a:lnTo>
                    <a:pt x="2817151" y="1222370"/>
                  </a:lnTo>
                  <a:lnTo>
                    <a:pt x="2822762" y="1269675"/>
                  </a:lnTo>
                  <a:lnTo>
                    <a:pt x="2826803" y="1317445"/>
                  </a:lnTo>
                  <a:lnTo>
                    <a:pt x="2829247" y="1365653"/>
                  </a:lnTo>
                  <a:lnTo>
                    <a:pt x="2830067" y="1414271"/>
                  </a:lnTo>
                  <a:lnTo>
                    <a:pt x="2829247" y="1462890"/>
                  </a:lnTo>
                  <a:lnTo>
                    <a:pt x="2826803" y="1511098"/>
                  </a:lnTo>
                  <a:lnTo>
                    <a:pt x="2822762" y="1558868"/>
                  </a:lnTo>
                  <a:lnTo>
                    <a:pt x="2817151" y="1606173"/>
                  </a:lnTo>
                  <a:lnTo>
                    <a:pt x="2809995" y="1652989"/>
                  </a:lnTo>
                  <a:lnTo>
                    <a:pt x="2801321" y="1699288"/>
                  </a:lnTo>
                  <a:lnTo>
                    <a:pt x="2791156" y="1745044"/>
                  </a:lnTo>
                  <a:lnTo>
                    <a:pt x="2779525" y="1790230"/>
                  </a:lnTo>
                  <a:lnTo>
                    <a:pt x="2766455" y="1834821"/>
                  </a:lnTo>
                  <a:lnTo>
                    <a:pt x="2751973" y="1878790"/>
                  </a:lnTo>
                  <a:lnTo>
                    <a:pt x="2736104" y="1922111"/>
                  </a:lnTo>
                  <a:lnTo>
                    <a:pt x="2718875" y="1964757"/>
                  </a:lnTo>
                  <a:lnTo>
                    <a:pt x="2700313" y="2006702"/>
                  </a:lnTo>
                  <a:lnTo>
                    <a:pt x="2680443" y="2047920"/>
                  </a:lnTo>
                  <a:lnTo>
                    <a:pt x="2659292" y="2088384"/>
                  </a:lnTo>
                  <a:lnTo>
                    <a:pt x="2636886" y="2128068"/>
                  </a:lnTo>
                  <a:lnTo>
                    <a:pt x="2613253" y="2166946"/>
                  </a:lnTo>
                  <a:lnTo>
                    <a:pt x="2588417" y="2204991"/>
                  </a:lnTo>
                  <a:lnTo>
                    <a:pt x="2562405" y="2242177"/>
                  </a:lnTo>
                  <a:lnTo>
                    <a:pt x="2535244" y="2278478"/>
                  </a:lnTo>
                  <a:lnTo>
                    <a:pt x="2506961" y="2313867"/>
                  </a:lnTo>
                  <a:lnTo>
                    <a:pt x="2477580" y="2348318"/>
                  </a:lnTo>
                  <a:lnTo>
                    <a:pt x="2447130" y="2381805"/>
                  </a:lnTo>
                  <a:lnTo>
                    <a:pt x="2415635" y="2414301"/>
                  </a:lnTo>
                  <a:lnTo>
                    <a:pt x="2383122" y="2445780"/>
                  </a:lnTo>
                  <a:lnTo>
                    <a:pt x="2349619" y="2476216"/>
                  </a:lnTo>
                  <a:lnTo>
                    <a:pt x="2315150" y="2505583"/>
                  </a:lnTo>
                  <a:lnTo>
                    <a:pt x="2279743" y="2533853"/>
                  </a:lnTo>
                  <a:lnTo>
                    <a:pt x="2243423" y="2561001"/>
                  </a:lnTo>
                  <a:lnTo>
                    <a:pt x="2206217" y="2587000"/>
                  </a:lnTo>
                  <a:lnTo>
                    <a:pt x="2168152" y="2611824"/>
                  </a:lnTo>
                  <a:lnTo>
                    <a:pt x="2129253" y="2635447"/>
                  </a:lnTo>
                  <a:lnTo>
                    <a:pt x="2089548" y="2657842"/>
                  </a:lnTo>
                  <a:lnTo>
                    <a:pt x="2049061" y="2678984"/>
                  </a:lnTo>
                  <a:lnTo>
                    <a:pt x="2007821" y="2698844"/>
                  </a:lnTo>
                  <a:lnTo>
                    <a:pt x="1965852" y="2717399"/>
                  </a:lnTo>
                  <a:lnTo>
                    <a:pt x="1923182" y="2734620"/>
                  </a:lnTo>
                  <a:lnTo>
                    <a:pt x="1879837" y="2750482"/>
                  </a:lnTo>
                  <a:lnTo>
                    <a:pt x="1835842" y="2764958"/>
                  </a:lnTo>
                  <a:lnTo>
                    <a:pt x="1791225" y="2778022"/>
                  </a:lnTo>
                  <a:lnTo>
                    <a:pt x="1746012" y="2789648"/>
                  </a:lnTo>
                  <a:lnTo>
                    <a:pt x="1700228" y="2799809"/>
                  </a:lnTo>
                  <a:lnTo>
                    <a:pt x="1653901" y="2808479"/>
                  </a:lnTo>
                  <a:lnTo>
                    <a:pt x="1607057" y="2815632"/>
                  </a:lnTo>
                  <a:lnTo>
                    <a:pt x="1559722" y="2821241"/>
                  </a:lnTo>
                  <a:lnTo>
                    <a:pt x="1511922" y="2825281"/>
                  </a:lnTo>
                  <a:lnTo>
                    <a:pt x="1463684" y="2827723"/>
                  </a:lnTo>
                  <a:lnTo>
                    <a:pt x="1415034" y="2828543"/>
                  </a:lnTo>
                  <a:lnTo>
                    <a:pt x="1366383" y="2827723"/>
                  </a:lnTo>
                  <a:lnTo>
                    <a:pt x="1318145" y="2825281"/>
                  </a:lnTo>
                  <a:lnTo>
                    <a:pt x="1270345" y="2821241"/>
                  </a:lnTo>
                  <a:lnTo>
                    <a:pt x="1223010" y="2815632"/>
                  </a:lnTo>
                  <a:lnTo>
                    <a:pt x="1176166" y="2808479"/>
                  </a:lnTo>
                  <a:lnTo>
                    <a:pt x="1129839" y="2799809"/>
                  </a:lnTo>
                  <a:lnTo>
                    <a:pt x="1084055" y="2789648"/>
                  </a:lnTo>
                  <a:lnTo>
                    <a:pt x="1038842" y="2778022"/>
                  </a:lnTo>
                  <a:lnTo>
                    <a:pt x="994225" y="2764958"/>
                  </a:lnTo>
                  <a:lnTo>
                    <a:pt x="950230" y="2750482"/>
                  </a:lnTo>
                  <a:lnTo>
                    <a:pt x="906885" y="2734620"/>
                  </a:lnTo>
                  <a:lnTo>
                    <a:pt x="864215" y="2717399"/>
                  </a:lnTo>
                  <a:lnTo>
                    <a:pt x="822246" y="2698844"/>
                  </a:lnTo>
                  <a:lnTo>
                    <a:pt x="781006" y="2678984"/>
                  </a:lnTo>
                  <a:lnTo>
                    <a:pt x="740519" y="2657842"/>
                  </a:lnTo>
                  <a:lnTo>
                    <a:pt x="700814" y="2635447"/>
                  </a:lnTo>
                  <a:lnTo>
                    <a:pt x="661915" y="2611824"/>
                  </a:lnTo>
                  <a:lnTo>
                    <a:pt x="623850" y="2587000"/>
                  </a:lnTo>
                  <a:lnTo>
                    <a:pt x="586644" y="2561001"/>
                  </a:lnTo>
                  <a:lnTo>
                    <a:pt x="550324" y="2533853"/>
                  </a:lnTo>
                  <a:lnTo>
                    <a:pt x="514917" y="2505583"/>
                  </a:lnTo>
                  <a:lnTo>
                    <a:pt x="480448" y="2476216"/>
                  </a:lnTo>
                  <a:lnTo>
                    <a:pt x="446945" y="2445780"/>
                  </a:lnTo>
                  <a:lnTo>
                    <a:pt x="414432" y="2414301"/>
                  </a:lnTo>
                  <a:lnTo>
                    <a:pt x="382937" y="2381805"/>
                  </a:lnTo>
                  <a:lnTo>
                    <a:pt x="352487" y="2348318"/>
                  </a:lnTo>
                  <a:lnTo>
                    <a:pt x="323106" y="2313867"/>
                  </a:lnTo>
                  <a:lnTo>
                    <a:pt x="294823" y="2278478"/>
                  </a:lnTo>
                  <a:lnTo>
                    <a:pt x="267662" y="2242177"/>
                  </a:lnTo>
                  <a:lnTo>
                    <a:pt x="241650" y="2204991"/>
                  </a:lnTo>
                  <a:lnTo>
                    <a:pt x="216814" y="2166946"/>
                  </a:lnTo>
                  <a:lnTo>
                    <a:pt x="193181" y="2128068"/>
                  </a:lnTo>
                  <a:lnTo>
                    <a:pt x="170775" y="2088384"/>
                  </a:lnTo>
                  <a:lnTo>
                    <a:pt x="149624" y="2047920"/>
                  </a:lnTo>
                  <a:lnTo>
                    <a:pt x="129754" y="2006702"/>
                  </a:lnTo>
                  <a:lnTo>
                    <a:pt x="111192" y="1964757"/>
                  </a:lnTo>
                  <a:lnTo>
                    <a:pt x="93963" y="1922111"/>
                  </a:lnTo>
                  <a:lnTo>
                    <a:pt x="78094" y="1878790"/>
                  </a:lnTo>
                  <a:lnTo>
                    <a:pt x="63612" y="1834821"/>
                  </a:lnTo>
                  <a:lnTo>
                    <a:pt x="50542" y="1790230"/>
                  </a:lnTo>
                  <a:lnTo>
                    <a:pt x="38911" y="1745044"/>
                  </a:lnTo>
                  <a:lnTo>
                    <a:pt x="28746" y="1699288"/>
                  </a:lnTo>
                  <a:lnTo>
                    <a:pt x="20072" y="1652989"/>
                  </a:lnTo>
                  <a:lnTo>
                    <a:pt x="12916" y="1606173"/>
                  </a:lnTo>
                  <a:lnTo>
                    <a:pt x="7305" y="1558868"/>
                  </a:lnTo>
                  <a:lnTo>
                    <a:pt x="3264" y="1511098"/>
                  </a:lnTo>
                  <a:lnTo>
                    <a:pt x="820" y="1462890"/>
                  </a:lnTo>
                  <a:lnTo>
                    <a:pt x="0" y="1414271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64101" y="1529333"/>
              <a:ext cx="4506595" cy="4506595"/>
            </a:xfrm>
            <a:custGeom>
              <a:avLst/>
              <a:gdLst/>
              <a:ahLst/>
              <a:cxnLst/>
              <a:rect l="l" t="t" r="r" b="b"/>
              <a:pathLst>
                <a:path w="4506595" h="4506595">
                  <a:moveTo>
                    <a:pt x="0" y="2253234"/>
                  </a:moveTo>
                  <a:lnTo>
                    <a:pt x="508" y="2204868"/>
                  </a:lnTo>
                  <a:lnTo>
                    <a:pt x="2028" y="2156752"/>
                  </a:lnTo>
                  <a:lnTo>
                    <a:pt x="4548" y="2108895"/>
                  </a:lnTo>
                  <a:lnTo>
                    <a:pt x="8058" y="2061306"/>
                  </a:lnTo>
                  <a:lnTo>
                    <a:pt x="12548" y="2013997"/>
                  </a:lnTo>
                  <a:lnTo>
                    <a:pt x="18009" y="1966977"/>
                  </a:lnTo>
                  <a:lnTo>
                    <a:pt x="24429" y="1920257"/>
                  </a:lnTo>
                  <a:lnTo>
                    <a:pt x="31799" y="1873846"/>
                  </a:lnTo>
                  <a:lnTo>
                    <a:pt x="40109" y="1827755"/>
                  </a:lnTo>
                  <a:lnTo>
                    <a:pt x="49348" y="1781994"/>
                  </a:lnTo>
                  <a:lnTo>
                    <a:pt x="59507" y="1736573"/>
                  </a:lnTo>
                  <a:lnTo>
                    <a:pt x="70574" y="1691502"/>
                  </a:lnTo>
                  <a:lnTo>
                    <a:pt x="82540" y="1646792"/>
                  </a:lnTo>
                  <a:lnTo>
                    <a:pt x="95395" y="1602453"/>
                  </a:lnTo>
                  <a:lnTo>
                    <a:pt x="109129" y="1558494"/>
                  </a:lnTo>
                  <a:lnTo>
                    <a:pt x="123731" y="1514926"/>
                  </a:lnTo>
                  <a:lnTo>
                    <a:pt x="139192" y="1471760"/>
                  </a:lnTo>
                  <a:lnTo>
                    <a:pt x="155500" y="1429004"/>
                  </a:lnTo>
                  <a:lnTo>
                    <a:pt x="172647" y="1386670"/>
                  </a:lnTo>
                  <a:lnTo>
                    <a:pt x="190621" y="1344768"/>
                  </a:lnTo>
                  <a:lnTo>
                    <a:pt x="209413" y="1303307"/>
                  </a:lnTo>
                  <a:lnTo>
                    <a:pt x="229013" y="1262298"/>
                  </a:lnTo>
                  <a:lnTo>
                    <a:pt x="249410" y="1221751"/>
                  </a:lnTo>
                  <a:lnTo>
                    <a:pt x="270593" y="1181677"/>
                  </a:lnTo>
                  <a:lnTo>
                    <a:pt x="292554" y="1142084"/>
                  </a:lnTo>
                  <a:lnTo>
                    <a:pt x="315282" y="1102985"/>
                  </a:lnTo>
                  <a:lnTo>
                    <a:pt x="338767" y="1064388"/>
                  </a:lnTo>
                  <a:lnTo>
                    <a:pt x="362998" y="1026304"/>
                  </a:lnTo>
                  <a:lnTo>
                    <a:pt x="387965" y="988742"/>
                  </a:lnTo>
                  <a:lnTo>
                    <a:pt x="413659" y="951714"/>
                  </a:lnTo>
                  <a:lnTo>
                    <a:pt x="440068" y="915230"/>
                  </a:lnTo>
                  <a:lnTo>
                    <a:pt x="467184" y="879299"/>
                  </a:lnTo>
                  <a:lnTo>
                    <a:pt x="494995" y="843931"/>
                  </a:lnTo>
                  <a:lnTo>
                    <a:pt x="523492" y="809137"/>
                  </a:lnTo>
                  <a:lnTo>
                    <a:pt x="552664" y="774928"/>
                  </a:lnTo>
                  <a:lnTo>
                    <a:pt x="582502" y="741312"/>
                  </a:lnTo>
                  <a:lnTo>
                    <a:pt x="612994" y="708301"/>
                  </a:lnTo>
                  <a:lnTo>
                    <a:pt x="644132" y="675904"/>
                  </a:lnTo>
                  <a:lnTo>
                    <a:pt x="675904" y="644132"/>
                  </a:lnTo>
                  <a:lnTo>
                    <a:pt x="708301" y="612994"/>
                  </a:lnTo>
                  <a:lnTo>
                    <a:pt x="741312" y="582502"/>
                  </a:lnTo>
                  <a:lnTo>
                    <a:pt x="774928" y="552664"/>
                  </a:lnTo>
                  <a:lnTo>
                    <a:pt x="809137" y="523492"/>
                  </a:lnTo>
                  <a:lnTo>
                    <a:pt x="843931" y="494995"/>
                  </a:lnTo>
                  <a:lnTo>
                    <a:pt x="879299" y="467184"/>
                  </a:lnTo>
                  <a:lnTo>
                    <a:pt x="915230" y="440068"/>
                  </a:lnTo>
                  <a:lnTo>
                    <a:pt x="951714" y="413659"/>
                  </a:lnTo>
                  <a:lnTo>
                    <a:pt x="988742" y="387965"/>
                  </a:lnTo>
                  <a:lnTo>
                    <a:pt x="1026304" y="362998"/>
                  </a:lnTo>
                  <a:lnTo>
                    <a:pt x="1064388" y="338767"/>
                  </a:lnTo>
                  <a:lnTo>
                    <a:pt x="1102985" y="315282"/>
                  </a:lnTo>
                  <a:lnTo>
                    <a:pt x="1142084" y="292554"/>
                  </a:lnTo>
                  <a:lnTo>
                    <a:pt x="1181677" y="270593"/>
                  </a:lnTo>
                  <a:lnTo>
                    <a:pt x="1221751" y="249410"/>
                  </a:lnTo>
                  <a:lnTo>
                    <a:pt x="1262298" y="229013"/>
                  </a:lnTo>
                  <a:lnTo>
                    <a:pt x="1303307" y="209413"/>
                  </a:lnTo>
                  <a:lnTo>
                    <a:pt x="1344768" y="190621"/>
                  </a:lnTo>
                  <a:lnTo>
                    <a:pt x="1386670" y="172647"/>
                  </a:lnTo>
                  <a:lnTo>
                    <a:pt x="1429004" y="155500"/>
                  </a:lnTo>
                  <a:lnTo>
                    <a:pt x="1471760" y="139192"/>
                  </a:lnTo>
                  <a:lnTo>
                    <a:pt x="1514926" y="123731"/>
                  </a:lnTo>
                  <a:lnTo>
                    <a:pt x="1558494" y="109129"/>
                  </a:lnTo>
                  <a:lnTo>
                    <a:pt x="1602453" y="95395"/>
                  </a:lnTo>
                  <a:lnTo>
                    <a:pt x="1646792" y="82540"/>
                  </a:lnTo>
                  <a:lnTo>
                    <a:pt x="1691502" y="70574"/>
                  </a:lnTo>
                  <a:lnTo>
                    <a:pt x="1736573" y="59507"/>
                  </a:lnTo>
                  <a:lnTo>
                    <a:pt x="1781994" y="49348"/>
                  </a:lnTo>
                  <a:lnTo>
                    <a:pt x="1827755" y="40109"/>
                  </a:lnTo>
                  <a:lnTo>
                    <a:pt x="1873846" y="31799"/>
                  </a:lnTo>
                  <a:lnTo>
                    <a:pt x="1920257" y="24429"/>
                  </a:lnTo>
                  <a:lnTo>
                    <a:pt x="1966977" y="18009"/>
                  </a:lnTo>
                  <a:lnTo>
                    <a:pt x="2013997" y="12548"/>
                  </a:lnTo>
                  <a:lnTo>
                    <a:pt x="2061306" y="8058"/>
                  </a:lnTo>
                  <a:lnTo>
                    <a:pt x="2108895" y="4548"/>
                  </a:lnTo>
                  <a:lnTo>
                    <a:pt x="2156752" y="2028"/>
                  </a:lnTo>
                  <a:lnTo>
                    <a:pt x="2204868" y="508"/>
                  </a:lnTo>
                  <a:lnTo>
                    <a:pt x="2253234" y="0"/>
                  </a:lnTo>
                  <a:lnTo>
                    <a:pt x="2301599" y="508"/>
                  </a:lnTo>
                  <a:lnTo>
                    <a:pt x="2349715" y="2028"/>
                  </a:lnTo>
                  <a:lnTo>
                    <a:pt x="2397572" y="4548"/>
                  </a:lnTo>
                  <a:lnTo>
                    <a:pt x="2445161" y="8058"/>
                  </a:lnTo>
                  <a:lnTo>
                    <a:pt x="2492470" y="12548"/>
                  </a:lnTo>
                  <a:lnTo>
                    <a:pt x="2539490" y="18009"/>
                  </a:lnTo>
                  <a:lnTo>
                    <a:pt x="2586210" y="24429"/>
                  </a:lnTo>
                  <a:lnTo>
                    <a:pt x="2632621" y="31799"/>
                  </a:lnTo>
                  <a:lnTo>
                    <a:pt x="2678712" y="40109"/>
                  </a:lnTo>
                  <a:lnTo>
                    <a:pt x="2724473" y="49348"/>
                  </a:lnTo>
                  <a:lnTo>
                    <a:pt x="2769894" y="59507"/>
                  </a:lnTo>
                  <a:lnTo>
                    <a:pt x="2814965" y="70574"/>
                  </a:lnTo>
                  <a:lnTo>
                    <a:pt x="2859675" y="82540"/>
                  </a:lnTo>
                  <a:lnTo>
                    <a:pt x="2904014" y="95395"/>
                  </a:lnTo>
                  <a:lnTo>
                    <a:pt x="2947973" y="109129"/>
                  </a:lnTo>
                  <a:lnTo>
                    <a:pt x="2991541" y="123731"/>
                  </a:lnTo>
                  <a:lnTo>
                    <a:pt x="3034707" y="139192"/>
                  </a:lnTo>
                  <a:lnTo>
                    <a:pt x="3077463" y="155500"/>
                  </a:lnTo>
                  <a:lnTo>
                    <a:pt x="3119797" y="172647"/>
                  </a:lnTo>
                  <a:lnTo>
                    <a:pt x="3161699" y="190621"/>
                  </a:lnTo>
                  <a:lnTo>
                    <a:pt x="3203160" y="209413"/>
                  </a:lnTo>
                  <a:lnTo>
                    <a:pt x="3244169" y="229013"/>
                  </a:lnTo>
                  <a:lnTo>
                    <a:pt x="3284716" y="249410"/>
                  </a:lnTo>
                  <a:lnTo>
                    <a:pt x="3324790" y="270593"/>
                  </a:lnTo>
                  <a:lnTo>
                    <a:pt x="3364383" y="292554"/>
                  </a:lnTo>
                  <a:lnTo>
                    <a:pt x="3403482" y="315282"/>
                  </a:lnTo>
                  <a:lnTo>
                    <a:pt x="3442079" y="338767"/>
                  </a:lnTo>
                  <a:lnTo>
                    <a:pt x="3480163" y="362998"/>
                  </a:lnTo>
                  <a:lnTo>
                    <a:pt x="3517725" y="387965"/>
                  </a:lnTo>
                  <a:lnTo>
                    <a:pt x="3554753" y="413659"/>
                  </a:lnTo>
                  <a:lnTo>
                    <a:pt x="3591237" y="440068"/>
                  </a:lnTo>
                  <a:lnTo>
                    <a:pt x="3627168" y="467184"/>
                  </a:lnTo>
                  <a:lnTo>
                    <a:pt x="3662536" y="494995"/>
                  </a:lnTo>
                  <a:lnTo>
                    <a:pt x="3697330" y="523492"/>
                  </a:lnTo>
                  <a:lnTo>
                    <a:pt x="3731539" y="552664"/>
                  </a:lnTo>
                  <a:lnTo>
                    <a:pt x="3765155" y="582502"/>
                  </a:lnTo>
                  <a:lnTo>
                    <a:pt x="3798166" y="612994"/>
                  </a:lnTo>
                  <a:lnTo>
                    <a:pt x="3830563" y="644132"/>
                  </a:lnTo>
                  <a:lnTo>
                    <a:pt x="3862335" y="675904"/>
                  </a:lnTo>
                  <a:lnTo>
                    <a:pt x="3893473" y="708301"/>
                  </a:lnTo>
                  <a:lnTo>
                    <a:pt x="3923965" y="741312"/>
                  </a:lnTo>
                  <a:lnTo>
                    <a:pt x="3953803" y="774928"/>
                  </a:lnTo>
                  <a:lnTo>
                    <a:pt x="3982975" y="809137"/>
                  </a:lnTo>
                  <a:lnTo>
                    <a:pt x="4011472" y="843931"/>
                  </a:lnTo>
                  <a:lnTo>
                    <a:pt x="4039283" y="879299"/>
                  </a:lnTo>
                  <a:lnTo>
                    <a:pt x="4066399" y="915230"/>
                  </a:lnTo>
                  <a:lnTo>
                    <a:pt x="4092808" y="951714"/>
                  </a:lnTo>
                  <a:lnTo>
                    <a:pt x="4118502" y="988742"/>
                  </a:lnTo>
                  <a:lnTo>
                    <a:pt x="4143469" y="1026304"/>
                  </a:lnTo>
                  <a:lnTo>
                    <a:pt x="4167700" y="1064388"/>
                  </a:lnTo>
                  <a:lnTo>
                    <a:pt x="4191185" y="1102985"/>
                  </a:lnTo>
                  <a:lnTo>
                    <a:pt x="4213913" y="1142084"/>
                  </a:lnTo>
                  <a:lnTo>
                    <a:pt x="4235874" y="1181677"/>
                  </a:lnTo>
                  <a:lnTo>
                    <a:pt x="4257057" y="1221751"/>
                  </a:lnTo>
                  <a:lnTo>
                    <a:pt x="4277454" y="1262298"/>
                  </a:lnTo>
                  <a:lnTo>
                    <a:pt x="4297054" y="1303307"/>
                  </a:lnTo>
                  <a:lnTo>
                    <a:pt x="4315846" y="1344768"/>
                  </a:lnTo>
                  <a:lnTo>
                    <a:pt x="4333820" y="1386670"/>
                  </a:lnTo>
                  <a:lnTo>
                    <a:pt x="4350967" y="1429004"/>
                  </a:lnTo>
                  <a:lnTo>
                    <a:pt x="4367275" y="1471760"/>
                  </a:lnTo>
                  <a:lnTo>
                    <a:pt x="4382736" y="1514926"/>
                  </a:lnTo>
                  <a:lnTo>
                    <a:pt x="4397338" y="1558494"/>
                  </a:lnTo>
                  <a:lnTo>
                    <a:pt x="4411072" y="1602453"/>
                  </a:lnTo>
                  <a:lnTo>
                    <a:pt x="4423927" y="1646792"/>
                  </a:lnTo>
                  <a:lnTo>
                    <a:pt x="4435893" y="1691502"/>
                  </a:lnTo>
                  <a:lnTo>
                    <a:pt x="4446960" y="1736573"/>
                  </a:lnTo>
                  <a:lnTo>
                    <a:pt x="4457119" y="1781994"/>
                  </a:lnTo>
                  <a:lnTo>
                    <a:pt x="4466358" y="1827755"/>
                  </a:lnTo>
                  <a:lnTo>
                    <a:pt x="4474668" y="1873846"/>
                  </a:lnTo>
                  <a:lnTo>
                    <a:pt x="4482038" y="1920257"/>
                  </a:lnTo>
                  <a:lnTo>
                    <a:pt x="4488458" y="1966977"/>
                  </a:lnTo>
                  <a:lnTo>
                    <a:pt x="4493919" y="2013997"/>
                  </a:lnTo>
                  <a:lnTo>
                    <a:pt x="4498409" y="2061306"/>
                  </a:lnTo>
                  <a:lnTo>
                    <a:pt x="4501919" y="2108895"/>
                  </a:lnTo>
                  <a:lnTo>
                    <a:pt x="4504439" y="2156752"/>
                  </a:lnTo>
                  <a:lnTo>
                    <a:pt x="4505959" y="2204868"/>
                  </a:lnTo>
                  <a:lnTo>
                    <a:pt x="4506468" y="2253234"/>
                  </a:lnTo>
                  <a:lnTo>
                    <a:pt x="4505959" y="2301599"/>
                  </a:lnTo>
                  <a:lnTo>
                    <a:pt x="4504439" y="2349715"/>
                  </a:lnTo>
                  <a:lnTo>
                    <a:pt x="4501919" y="2397572"/>
                  </a:lnTo>
                  <a:lnTo>
                    <a:pt x="4498409" y="2445161"/>
                  </a:lnTo>
                  <a:lnTo>
                    <a:pt x="4493919" y="2492470"/>
                  </a:lnTo>
                  <a:lnTo>
                    <a:pt x="4488458" y="2539490"/>
                  </a:lnTo>
                  <a:lnTo>
                    <a:pt x="4482038" y="2586210"/>
                  </a:lnTo>
                  <a:lnTo>
                    <a:pt x="4474668" y="2632621"/>
                  </a:lnTo>
                  <a:lnTo>
                    <a:pt x="4466358" y="2678712"/>
                  </a:lnTo>
                  <a:lnTo>
                    <a:pt x="4457119" y="2724473"/>
                  </a:lnTo>
                  <a:lnTo>
                    <a:pt x="4446960" y="2769894"/>
                  </a:lnTo>
                  <a:lnTo>
                    <a:pt x="4435893" y="2814965"/>
                  </a:lnTo>
                  <a:lnTo>
                    <a:pt x="4423927" y="2859675"/>
                  </a:lnTo>
                  <a:lnTo>
                    <a:pt x="4411072" y="2904014"/>
                  </a:lnTo>
                  <a:lnTo>
                    <a:pt x="4397338" y="2947973"/>
                  </a:lnTo>
                  <a:lnTo>
                    <a:pt x="4382736" y="2991541"/>
                  </a:lnTo>
                  <a:lnTo>
                    <a:pt x="4367275" y="3034707"/>
                  </a:lnTo>
                  <a:lnTo>
                    <a:pt x="4350967" y="3077463"/>
                  </a:lnTo>
                  <a:lnTo>
                    <a:pt x="4333820" y="3119797"/>
                  </a:lnTo>
                  <a:lnTo>
                    <a:pt x="4315846" y="3161699"/>
                  </a:lnTo>
                  <a:lnTo>
                    <a:pt x="4297054" y="3203160"/>
                  </a:lnTo>
                  <a:lnTo>
                    <a:pt x="4277454" y="3244169"/>
                  </a:lnTo>
                  <a:lnTo>
                    <a:pt x="4257057" y="3284716"/>
                  </a:lnTo>
                  <a:lnTo>
                    <a:pt x="4235874" y="3324790"/>
                  </a:lnTo>
                  <a:lnTo>
                    <a:pt x="4213913" y="3364383"/>
                  </a:lnTo>
                  <a:lnTo>
                    <a:pt x="4191185" y="3403482"/>
                  </a:lnTo>
                  <a:lnTo>
                    <a:pt x="4167700" y="3442079"/>
                  </a:lnTo>
                  <a:lnTo>
                    <a:pt x="4143469" y="3480163"/>
                  </a:lnTo>
                  <a:lnTo>
                    <a:pt x="4118502" y="3517725"/>
                  </a:lnTo>
                  <a:lnTo>
                    <a:pt x="4092808" y="3554753"/>
                  </a:lnTo>
                  <a:lnTo>
                    <a:pt x="4066399" y="3591237"/>
                  </a:lnTo>
                  <a:lnTo>
                    <a:pt x="4039283" y="3627168"/>
                  </a:lnTo>
                  <a:lnTo>
                    <a:pt x="4011472" y="3662536"/>
                  </a:lnTo>
                  <a:lnTo>
                    <a:pt x="3982975" y="3697330"/>
                  </a:lnTo>
                  <a:lnTo>
                    <a:pt x="3953803" y="3731539"/>
                  </a:lnTo>
                  <a:lnTo>
                    <a:pt x="3923965" y="3765155"/>
                  </a:lnTo>
                  <a:lnTo>
                    <a:pt x="3893473" y="3798166"/>
                  </a:lnTo>
                  <a:lnTo>
                    <a:pt x="3862335" y="3830563"/>
                  </a:lnTo>
                  <a:lnTo>
                    <a:pt x="3830563" y="3862335"/>
                  </a:lnTo>
                  <a:lnTo>
                    <a:pt x="3798166" y="3893473"/>
                  </a:lnTo>
                  <a:lnTo>
                    <a:pt x="3765155" y="3923965"/>
                  </a:lnTo>
                  <a:lnTo>
                    <a:pt x="3731539" y="3953803"/>
                  </a:lnTo>
                  <a:lnTo>
                    <a:pt x="3697330" y="3982975"/>
                  </a:lnTo>
                  <a:lnTo>
                    <a:pt x="3662536" y="4011472"/>
                  </a:lnTo>
                  <a:lnTo>
                    <a:pt x="3627168" y="4039283"/>
                  </a:lnTo>
                  <a:lnTo>
                    <a:pt x="3591237" y="4066399"/>
                  </a:lnTo>
                  <a:lnTo>
                    <a:pt x="3554753" y="4092808"/>
                  </a:lnTo>
                  <a:lnTo>
                    <a:pt x="3517725" y="4118502"/>
                  </a:lnTo>
                  <a:lnTo>
                    <a:pt x="3480163" y="4143469"/>
                  </a:lnTo>
                  <a:lnTo>
                    <a:pt x="3442079" y="4167700"/>
                  </a:lnTo>
                  <a:lnTo>
                    <a:pt x="3403482" y="4191185"/>
                  </a:lnTo>
                  <a:lnTo>
                    <a:pt x="3364383" y="4213913"/>
                  </a:lnTo>
                  <a:lnTo>
                    <a:pt x="3324790" y="4235874"/>
                  </a:lnTo>
                  <a:lnTo>
                    <a:pt x="3284716" y="4257057"/>
                  </a:lnTo>
                  <a:lnTo>
                    <a:pt x="3244169" y="4277454"/>
                  </a:lnTo>
                  <a:lnTo>
                    <a:pt x="3203160" y="4297054"/>
                  </a:lnTo>
                  <a:lnTo>
                    <a:pt x="3161699" y="4315846"/>
                  </a:lnTo>
                  <a:lnTo>
                    <a:pt x="3119797" y="4333820"/>
                  </a:lnTo>
                  <a:lnTo>
                    <a:pt x="3077463" y="4350967"/>
                  </a:lnTo>
                  <a:lnTo>
                    <a:pt x="3034707" y="4367275"/>
                  </a:lnTo>
                  <a:lnTo>
                    <a:pt x="2991541" y="4382736"/>
                  </a:lnTo>
                  <a:lnTo>
                    <a:pt x="2947973" y="4397338"/>
                  </a:lnTo>
                  <a:lnTo>
                    <a:pt x="2904014" y="4411072"/>
                  </a:lnTo>
                  <a:lnTo>
                    <a:pt x="2859675" y="4423927"/>
                  </a:lnTo>
                  <a:lnTo>
                    <a:pt x="2814965" y="4435893"/>
                  </a:lnTo>
                  <a:lnTo>
                    <a:pt x="2769894" y="4446960"/>
                  </a:lnTo>
                  <a:lnTo>
                    <a:pt x="2724473" y="4457119"/>
                  </a:lnTo>
                  <a:lnTo>
                    <a:pt x="2678712" y="4466358"/>
                  </a:lnTo>
                  <a:lnTo>
                    <a:pt x="2632621" y="4474668"/>
                  </a:lnTo>
                  <a:lnTo>
                    <a:pt x="2586210" y="4482038"/>
                  </a:lnTo>
                  <a:lnTo>
                    <a:pt x="2539490" y="4488458"/>
                  </a:lnTo>
                  <a:lnTo>
                    <a:pt x="2492470" y="4493919"/>
                  </a:lnTo>
                  <a:lnTo>
                    <a:pt x="2445161" y="4498409"/>
                  </a:lnTo>
                  <a:lnTo>
                    <a:pt x="2397572" y="4501919"/>
                  </a:lnTo>
                  <a:lnTo>
                    <a:pt x="2349715" y="4504439"/>
                  </a:lnTo>
                  <a:lnTo>
                    <a:pt x="2301599" y="4505959"/>
                  </a:lnTo>
                  <a:lnTo>
                    <a:pt x="2253234" y="4506468"/>
                  </a:lnTo>
                  <a:lnTo>
                    <a:pt x="2204868" y="4505959"/>
                  </a:lnTo>
                  <a:lnTo>
                    <a:pt x="2156752" y="4504439"/>
                  </a:lnTo>
                  <a:lnTo>
                    <a:pt x="2108895" y="4501919"/>
                  </a:lnTo>
                  <a:lnTo>
                    <a:pt x="2061306" y="4498409"/>
                  </a:lnTo>
                  <a:lnTo>
                    <a:pt x="2013997" y="4493919"/>
                  </a:lnTo>
                  <a:lnTo>
                    <a:pt x="1966977" y="4488458"/>
                  </a:lnTo>
                  <a:lnTo>
                    <a:pt x="1920257" y="4482038"/>
                  </a:lnTo>
                  <a:lnTo>
                    <a:pt x="1873846" y="4474668"/>
                  </a:lnTo>
                  <a:lnTo>
                    <a:pt x="1827755" y="4466358"/>
                  </a:lnTo>
                  <a:lnTo>
                    <a:pt x="1781994" y="4457119"/>
                  </a:lnTo>
                  <a:lnTo>
                    <a:pt x="1736573" y="4446960"/>
                  </a:lnTo>
                  <a:lnTo>
                    <a:pt x="1691502" y="4435893"/>
                  </a:lnTo>
                  <a:lnTo>
                    <a:pt x="1646792" y="4423927"/>
                  </a:lnTo>
                  <a:lnTo>
                    <a:pt x="1602453" y="4411072"/>
                  </a:lnTo>
                  <a:lnTo>
                    <a:pt x="1558494" y="4397338"/>
                  </a:lnTo>
                  <a:lnTo>
                    <a:pt x="1514926" y="4382736"/>
                  </a:lnTo>
                  <a:lnTo>
                    <a:pt x="1471760" y="4367275"/>
                  </a:lnTo>
                  <a:lnTo>
                    <a:pt x="1429004" y="4350967"/>
                  </a:lnTo>
                  <a:lnTo>
                    <a:pt x="1386670" y="4333820"/>
                  </a:lnTo>
                  <a:lnTo>
                    <a:pt x="1344768" y="4315846"/>
                  </a:lnTo>
                  <a:lnTo>
                    <a:pt x="1303307" y="4297054"/>
                  </a:lnTo>
                  <a:lnTo>
                    <a:pt x="1262298" y="4277454"/>
                  </a:lnTo>
                  <a:lnTo>
                    <a:pt x="1221751" y="4257057"/>
                  </a:lnTo>
                  <a:lnTo>
                    <a:pt x="1181677" y="4235874"/>
                  </a:lnTo>
                  <a:lnTo>
                    <a:pt x="1142084" y="4213913"/>
                  </a:lnTo>
                  <a:lnTo>
                    <a:pt x="1102985" y="4191185"/>
                  </a:lnTo>
                  <a:lnTo>
                    <a:pt x="1064388" y="4167700"/>
                  </a:lnTo>
                  <a:lnTo>
                    <a:pt x="1026304" y="4143469"/>
                  </a:lnTo>
                  <a:lnTo>
                    <a:pt x="988742" y="4118502"/>
                  </a:lnTo>
                  <a:lnTo>
                    <a:pt x="951714" y="4092808"/>
                  </a:lnTo>
                  <a:lnTo>
                    <a:pt x="915230" y="4066399"/>
                  </a:lnTo>
                  <a:lnTo>
                    <a:pt x="879299" y="4039283"/>
                  </a:lnTo>
                  <a:lnTo>
                    <a:pt x="843931" y="4011472"/>
                  </a:lnTo>
                  <a:lnTo>
                    <a:pt x="809137" y="3982975"/>
                  </a:lnTo>
                  <a:lnTo>
                    <a:pt x="774928" y="3953803"/>
                  </a:lnTo>
                  <a:lnTo>
                    <a:pt x="741312" y="3923965"/>
                  </a:lnTo>
                  <a:lnTo>
                    <a:pt x="708301" y="3893473"/>
                  </a:lnTo>
                  <a:lnTo>
                    <a:pt x="675904" y="3862335"/>
                  </a:lnTo>
                  <a:lnTo>
                    <a:pt x="644132" y="3830563"/>
                  </a:lnTo>
                  <a:lnTo>
                    <a:pt x="612994" y="3798166"/>
                  </a:lnTo>
                  <a:lnTo>
                    <a:pt x="582502" y="3765155"/>
                  </a:lnTo>
                  <a:lnTo>
                    <a:pt x="552664" y="3731539"/>
                  </a:lnTo>
                  <a:lnTo>
                    <a:pt x="523492" y="3697330"/>
                  </a:lnTo>
                  <a:lnTo>
                    <a:pt x="494995" y="3662536"/>
                  </a:lnTo>
                  <a:lnTo>
                    <a:pt x="467184" y="3627168"/>
                  </a:lnTo>
                  <a:lnTo>
                    <a:pt x="440068" y="3591237"/>
                  </a:lnTo>
                  <a:lnTo>
                    <a:pt x="413659" y="3554753"/>
                  </a:lnTo>
                  <a:lnTo>
                    <a:pt x="387965" y="3517725"/>
                  </a:lnTo>
                  <a:lnTo>
                    <a:pt x="362998" y="3480163"/>
                  </a:lnTo>
                  <a:lnTo>
                    <a:pt x="338767" y="3442079"/>
                  </a:lnTo>
                  <a:lnTo>
                    <a:pt x="315282" y="3403482"/>
                  </a:lnTo>
                  <a:lnTo>
                    <a:pt x="292554" y="3364383"/>
                  </a:lnTo>
                  <a:lnTo>
                    <a:pt x="270593" y="3324790"/>
                  </a:lnTo>
                  <a:lnTo>
                    <a:pt x="249410" y="3284716"/>
                  </a:lnTo>
                  <a:lnTo>
                    <a:pt x="229013" y="3244169"/>
                  </a:lnTo>
                  <a:lnTo>
                    <a:pt x="209413" y="3203160"/>
                  </a:lnTo>
                  <a:lnTo>
                    <a:pt x="190621" y="3161699"/>
                  </a:lnTo>
                  <a:lnTo>
                    <a:pt x="172647" y="3119797"/>
                  </a:lnTo>
                  <a:lnTo>
                    <a:pt x="155500" y="3077463"/>
                  </a:lnTo>
                  <a:lnTo>
                    <a:pt x="139192" y="3034707"/>
                  </a:lnTo>
                  <a:lnTo>
                    <a:pt x="123731" y="2991541"/>
                  </a:lnTo>
                  <a:lnTo>
                    <a:pt x="109129" y="2947973"/>
                  </a:lnTo>
                  <a:lnTo>
                    <a:pt x="95395" y="2904014"/>
                  </a:lnTo>
                  <a:lnTo>
                    <a:pt x="82540" y="2859675"/>
                  </a:lnTo>
                  <a:lnTo>
                    <a:pt x="70574" y="2814965"/>
                  </a:lnTo>
                  <a:lnTo>
                    <a:pt x="59507" y="2769894"/>
                  </a:lnTo>
                  <a:lnTo>
                    <a:pt x="49348" y="2724473"/>
                  </a:lnTo>
                  <a:lnTo>
                    <a:pt x="40109" y="2678712"/>
                  </a:lnTo>
                  <a:lnTo>
                    <a:pt x="31799" y="2632621"/>
                  </a:lnTo>
                  <a:lnTo>
                    <a:pt x="24429" y="2586210"/>
                  </a:lnTo>
                  <a:lnTo>
                    <a:pt x="18009" y="2539490"/>
                  </a:lnTo>
                  <a:lnTo>
                    <a:pt x="12548" y="2492470"/>
                  </a:lnTo>
                  <a:lnTo>
                    <a:pt x="8058" y="2445161"/>
                  </a:lnTo>
                  <a:lnTo>
                    <a:pt x="4548" y="2397572"/>
                  </a:lnTo>
                  <a:lnTo>
                    <a:pt x="2028" y="2349715"/>
                  </a:lnTo>
                  <a:lnTo>
                    <a:pt x="508" y="2301599"/>
                  </a:lnTo>
                  <a:lnTo>
                    <a:pt x="0" y="2253234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2623" y="1836419"/>
              <a:ext cx="560831" cy="5608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4215" y="3532631"/>
              <a:ext cx="536448" cy="5364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14899" y="5084063"/>
              <a:ext cx="536448" cy="5364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0755" y="5029199"/>
              <a:ext cx="576072" cy="5760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38287" y="3482339"/>
              <a:ext cx="609600" cy="6096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70547" y="1856231"/>
              <a:ext cx="609600" cy="6096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464691" y="1424762"/>
            <a:ext cx="3140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</a:t>
            </a:r>
            <a:r>
              <a:rPr sz="1800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</a:t>
            </a:r>
            <a:r>
              <a:rPr sz="18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09522" y="3500754"/>
            <a:ext cx="1993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0170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</a:t>
            </a:r>
            <a:r>
              <a:rPr sz="18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перты  </a:t>
            </a:r>
            <a:r>
              <a:rPr sz="1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</a:t>
            </a:r>
            <a:r>
              <a:rPr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21177" y="5741618"/>
            <a:ext cx="1066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40493" y="5736208"/>
            <a:ext cx="56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35669" y="3526662"/>
            <a:ext cx="28073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Свердловский </a:t>
            </a:r>
            <a:r>
              <a:rPr sz="1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sz="1800" spc="-43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Союз</a:t>
            </a:r>
            <a:r>
              <a:rPr sz="18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промышленников</a:t>
            </a:r>
            <a:r>
              <a:rPr sz="18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spc="-43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72125" y="1312037"/>
            <a:ext cx="44361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Главы</a:t>
            </a:r>
            <a:r>
              <a:rPr sz="18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Начальники</a:t>
            </a:r>
            <a:r>
              <a:rPr sz="18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sz="18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  <a:r>
              <a:rPr sz="18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435608" y="1290827"/>
            <a:ext cx="9372600" cy="4857115"/>
            <a:chOff x="1435608" y="1290827"/>
            <a:chExt cx="9372600" cy="4857115"/>
          </a:xfrm>
        </p:grpSpPr>
        <p:sp>
          <p:nvSpPr>
            <p:cNvPr id="36" name="object 36"/>
            <p:cNvSpPr/>
            <p:nvPr/>
          </p:nvSpPr>
          <p:spPr>
            <a:xfrm>
              <a:off x="4285487" y="1670303"/>
              <a:ext cx="3621404" cy="4278630"/>
            </a:xfrm>
            <a:custGeom>
              <a:avLst/>
              <a:gdLst/>
              <a:ahLst/>
              <a:cxnLst/>
              <a:rect l="l" t="t" r="r" b="b"/>
              <a:pathLst>
                <a:path w="3621404" h="4278630">
                  <a:moveTo>
                    <a:pt x="1830324" y="548893"/>
                  </a:moveTo>
                  <a:lnTo>
                    <a:pt x="1830324" y="0"/>
                  </a:lnTo>
                </a:path>
                <a:path w="3621404" h="4278630">
                  <a:moveTo>
                    <a:pt x="1830324" y="4278147"/>
                  </a:moveTo>
                  <a:lnTo>
                    <a:pt x="1830324" y="3729228"/>
                  </a:lnTo>
                </a:path>
                <a:path w="3621404" h="4278630">
                  <a:moveTo>
                    <a:pt x="0" y="3128898"/>
                  </a:moveTo>
                  <a:lnTo>
                    <a:pt x="449834" y="2854452"/>
                  </a:lnTo>
                </a:path>
                <a:path w="3621404" h="4278630">
                  <a:moveTo>
                    <a:pt x="3171443" y="1268094"/>
                  </a:moveTo>
                  <a:lnTo>
                    <a:pt x="3621278" y="993648"/>
                  </a:lnTo>
                </a:path>
                <a:path w="3621404" h="4278630">
                  <a:moveTo>
                    <a:pt x="577850" y="1172082"/>
                  </a:moveTo>
                  <a:lnTo>
                    <a:pt x="128015" y="897636"/>
                  </a:lnTo>
                </a:path>
                <a:path w="3621404" h="4278630">
                  <a:moveTo>
                    <a:pt x="3610610" y="3188335"/>
                  </a:moveTo>
                  <a:lnTo>
                    <a:pt x="3160776" y="2913887"/>
                  </a:lnTo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35608" y="1295399"/>
              <a:ext cx="9372600" cy="4847590"/>
            </a:xfrm>
            <a:custGeom>
              <a:avLst/>
              <a:gdLst/>
              <a:ahLst/>
              <a:cxnLst/>
              <a:rect l="l" t="t" r="r" b="b"/>
              <a:pathLst>
                <a:path w="9372600" h="4847590">
                  <a:moveTo>
                    <a:pt x="3588130" y="374396"/>
                  </a:moveTo>
                  <a:lnTo>
                    <a:pt x="3265931" y="0"/>
                  </a:lnTo>
                </a:path>
                <a:path w="9372600" h="4847590">
                  <a:moveTo>
                    <a:pt x="3266440" y="0"/>
                  </a:moveTo>
                  <a:lnTo>
                    <a:pt x="1219199" y="0"/>
                  </a:lnTo>
                </a:path>
                <a:path w="9372600" h="4847590">
                  <a:moveTo>
                    <a:pt x="5951220" y="374396"/>
                  </a:moveTo>
                  <a:lnTo>
                    <a:pt x="6273419" y="0"/>
                  </a:lnTo>
                </a:path>
                <a:path w="9372600" h="4847590">
                  <a:moveTo>
                    <a:pt x="6272784" y="0"/>
                  </a:moveTo>
                  <a:lnTo>
                    <a:pt x="8320024" y="0"/>
                  </a:lnTo>
                </a:path>
                <a:path w="9372600" h="4847590">
                  <a:moveTo>
                    <a:pt x="5963412" y="4472940"/>
                  </a:moveTo>
                  <a:lnTo>
                    <a:pt x="6285611" y="4847348"/>
                  </a:lnTo>
                </a:path>
                <a:path w="9372600" h="4847590">
                  <a:moveTo>
                    <a:pt x="6286499" y="4846320"/>
                  </a:moveTo>
                  <a:lnTo>
                    <a:pt x="8333740" y="4846320"/>
                  </a:lnTo>
                </a:path>
                <a:path w="9372600" h="4847590">
                  <a:moveTo>
                    <a:pt x="3479927" y="4472940"/>
                  </a:moveTo>
                  <a:lnTo>
                    <a:pt x="3157728" y="4847348"/>
                  </a:lnTo>
                </a:path>
                <a:path w="9372600" h="4847590">
                  <a:moveTo>
                    <a:pt x="3156712" y="4846320"/>
                  </a:moveTo>
                  <a:lnTo>
                    <a:pt x="1109472" y="4846320"/>
                  </a:lnTo>
                </a:path>
                <a:path w="9372600" h="4847590">
                  <a:moveTo>
                    <a:pt x="2362200" y="2127504"/>
                  </a:moveTo>
                  <a:lnTo>
                    <a:pt x="0" y="2127504"/>
                  </a:lnTo>
                </a:path>
                <a:path w="9372600" h="4847590">
                  <a:moveTo>
                    <a:pt x="9372600" y="2127504"/>
                  </a:moveTo>
                  <a:lnTo>
                    <a:pt x="7010400" y="2127504"/>
                  </a:lnTo>
                </a:path>
              </a:pathLst>
            </a:custGeom>
            <a:ln w="9144">
              <a:solidFill>
                <a:srgbClr val="EA52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59067"/>
            <a:ext cx="1210310" cy="580390"/>
            <a:chOff x="0" y="6259067"/>
            <a:chExt cx="1210310" cy="580390"/>
          </a:xfrm>
        </p:grpSpPr>
        <p:sp>
          <p:nvSpPr>
            <p:cNvPr id="3" name="object 3"/>
            <p:cNvSpPr/>
            <p:nvPr/>
          </p:nvSpPr>
          <p:spPr>
            <a:xfrm>
              <a:off x="585216" y="6259067"/>
              <a:ext cx="624840" cy="580390"/>
            </a:xfrm>
            <a:custGeom>
              <a:avLst/>
              <a:gdLst/>
              <a:ahLst/>
              <a:cxnLst/>
              <a:rect l="l" t="t" r="r" b="b"/>
              <a:pathLst>
                <a:path w="624840" h="580390">
                  <a:moveTo>
                    <a:pt x="406260" y="67030"/>
                  </a:moveTo>
                  <a:lnTo>
                    <a:pt x="354977" y="0"/>
                  </a:lnTo>
                  <a:lnTo>
                    <a:pt x="0" y="580364"/>
                  </a:lnTo>
                  <a:lnTo>
                    <a:pt x="92456" y="580364"/>
                  </a:lnTo>
                  <a:lnTo>
                    <a:pt x="406260" y="67030"/>
                  </a:lnTo>
                  <a:close/>
                </a:path>
                <a:path w="624840" h="580390">
                  <a:moveTo>
                    <a:pt x="509625" y="202438"/>
                  </a:moveTo>
                  <a:lnTo>
                    <a:pt x="458597" y="135305"/>
                  </a:lnTo>
                  <a:lnTo>
                    <a:pt x="186677" y="580364"/>
                  </a:lnTo>
                  <a:lnTo>
                    <a:pt x="278841" y="580364"/>
                  </a:lnTo>
                  <a:lnTo>
                    <a:pt x="509625" y="202438"/>
                  </a:lnTo>
                  <a:close/>
                </a:path>
                <a:path w="624840" h="580390">
                  <a:moveTo>
                    <a:pt x="624255" y="350951"/>
                  </a:moveTo>
                  <a:lnTo>
                    <a:pt x="573036" y="283413"/>
                  </a:lnTo>
                  <a:lnTo>
                    <a:pt x="390461" y="580364"/>
                  </a:lnTo>
                  <a:lnTo>
                    <a:pt x="483247" y="580364"/>
                  </a:lnTo>
                  <a:lnTo>
                    <a:pt x="624255" y="350951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59067"/>
              <a:ext cx="1210310" cy="351790"/>
            </a:xfrm>
            <a:custGeom>
              <a:avLst/>
              <a:gdLst/>
              <a:ahLst/>
              <a:cxnLst/>
              <a:rect l="l" t="t" r="r" b="b"/>
              <a:pathLst>
                <a:path w="1210310" h="351790">
                  <a:moveTo>
                    <a:pt x="991920" y="67170"/>
                  </a:moveTo>
                  <a:lnTo>
                    <a:pt x="940612" y="38"/>
                  </a:lnTo>
                  <a:lnTo>
                    <a:pt x="0" y="0"/>
                  </a:lnTo>
                  <a:lnTo>
                    <a:pt x="0" y="67195"/>
                  </a:lnTo>
                  <a:lnTo>
                    <a:pt x="991920" y="67170"/>
                  </a:lnTo>
                  <a:close/>
                </a:path>
                <a:path w="1210310" h="351790">
                  <a:moveTo>
                    <a:pt x="1095311" y="202742"/>
                  </a:moveTo>
                  <a:lnTo>
                    <a:pt x="1044282" y="135547"/>
                  </a:lnTo>
                  <a:lnTo>
                    <a:pt x="0" y="135496"/>
                  </a:lnTo>
                  <a:lnTo>
                    <a:pt x="0" y="202755"/>
                  </a:lnTo>
                  <a:lnTo>
                    <a:pt x="1095311" y="202742"/>
                  </a:lnTo>
                  <a:close/>
                </a:path>
                <a:path w="1210310" h="351790">
                  <a:moveTo>
                    <a:pt x="1209979" y="351485"/>
                  </a:moveTo>
                  <a:lnTo>
                    <a:pt x="1158748" y="283845"/>
                  </a:lnTo>
                  <a:lnTo>
                    <a:pt x="0" y="283870"/>
                  </a:lnTo>
                  <a:lnTo>
                    <a:pt x="0" y="351485"/>
                  </a:lnTo>
                  <a:lnTo>
                    <a:pt x="1209979" y="351485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33342" y="414019"/>
            <a:ext cx="49168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Преподавательский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88735" y="6608064"/>
            <a:ext cx="391795" cy="238125"/>
          </a:xfrm>
          <a:custGeom>
            <a:avLst/>
            <a:gdLst/>
            <a:ahLst/>
            <a:cxnLst/>
            <a:rect l="l" t="t" r="r" b="b"/>
            <a:pathLst>
              <a:path w="391795" h="238125">
                <a:moveTo>
                  <a:pt x="391413" y="202029"/>
                </a:moveTo>
                <a:lnTo>
                  <a:pt x="0" y="202029"/>
                </a:lnTo>
                <a:lnTo>
                  <a:pt x="0" y="237741"/>
                </a:lnTo>
                <a:lnTo>
                  <a:pt x="391413" y="237741"/>
                </a:lnTo>
                <a:lnTo>
                  <a:pt x="391413" y="202029"/>
                </a:lnTo>
                <a:close/>
              </a:path>
              <a:path w="391795" h="238125">
                <a:moveTo>
                  <a:pt x="195706" y="0"/>
                </a:moveTo>
                <a:lnTo>
                  <a:pt x="150875" y="5181"/>
                </a:lnTo>
                <a:lnTo>
                  <a:pt x="109600" y="19888"/>
                </a:lnTo>
                <a:lnTo>
                  <a:pt x="73278" y="42989"/>
                </a:lnTo>
                <a:lnTo>
                  <a:pt x="43052" y="73291"/>
                </a:lnTo>
                <a:lnTo>
                  <a:pt x="19938" y="109626"/>
                </a:lnTo>
                <a:lnTo>
                  <a:pt x="5206" y="150813"/>
                </a:lnTo>
                <a:lnTo>
                  <a:pt x="0" y="195681"/>
                </a:lnTo>
                <a:lnTo>
                  <a:pt x="762" y="202029"/>
                </a:lnTo>
                <a:lnTo>
                  <a:pt x="390651" y="202029"/>
                </a:lnTo>
                <a:lnTo>
                  <a:pt x="391413" y="195681"/>
                </a:lnTo>
                <a:lnTo>
                  <a:pt x="386206" y="150813"/>
                </a:lnTo>
                <a:lnTo>
                  <a:pt x="371475" y="109626"/>
                </a:lnTo>
                <a:lnTo>
                  <a:pt x="348361" y="73291"/>
                </a:lnTo>
                <a:lnTo>
                  <a:pt x="318135" y="42989"/>
                </a:lnTo>
                <a:lnTo>
                  <a:pt x="281686" y="19888"/>
                </a:lnTo>
                <a:lnTo>
                  <a:pt x="240537" y="5181"/>
                </a:lnTo>
                <a:lnTo>
                  <a:pt x="195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82309" y="6510019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EA5254"/>
                </a:solidFill>
                <a:latin typeface="Roboto"/>
                <a:cs typeface="Roboto"/>
              </a:rPr>
              <a:t>6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88735" y="1289303"/>
            <a:ext cx="5748655" cy="4101465"/>
            <a:chOff x="5888735" y="1289303"/>
            <a:chExt cx="5748655" cy="4101465"/>
          </a:xfrm>
        </p:grpSpPr>
        <p:sp>
          <p:nvSpPr>
            <p:cNvPr id="9" name="object 9"/>
            <p:cNvSpPr/>
            <p:nvPr/>
          </p:nvSpPr>
          <p:spPr>
            <a:xfrm>
              <a:off x="5888736" y="1289303"/>
              <a:ext cx="5748655" cy="4101465"/>
            </a:xfrm>
            <a:custGeom>
              <a:avLst/>
              <a:gdLst/>
              <a:ahLst/>
              <a:cxnLst/>
              <a:rect l="l" t="t" r="r" b="b"/>
              <a:pathLst>
                <a:path w="5748655" h="4101465">
                  <a:moveTo>
                    <a:pt x="2776728" y="1963674"/>
                  </a:moveTo>
                  <a:lnTo>
                    <a:pt x="2771876" y="1939620"/>
                  </a:lnTo>
                  <a:lnTo>
                    <a:pt x="2758668" y="1920011"/>
                  </a:lnTo>
                  <a:lnTo>
                    <a:pt x="2739059" y="1906803"/>
                  </a:lnTo>
                  <a:lnTo>
                    <a:pt x="2715006" y="1901952"/>
                  </a:lnTo>
                  <a:lnTo>
                    <a:pt x="61722" y="1901952"/>
                  </a:lnTo>
                  <a:lnTo>
                    <a:pt x="37655" y="1906803"/>
                  </a:lnTo>
                  <a:lnTo>
                    <a:pt x="18046" y="1920011"/>
                  </a:lnTo>
                  <a:lnTo>
                    <a:pt x="4838" y="1939620"/>
                  </a:lnTo>
                  <a:lnTo>
                    <a:pt x="0" y="1963674"/>
                  </a:lnTo>
                  <a:lnTo>
                    <a:pt x="0" y="4039362"/>
                  </a:lnTo>
                  <a:lnTo>
                    <a:pt x="4838" y="4063428"/>
                  </a:lnTo>
                  <a:lnTo>
                    <a:pt x="18046" y="4083037"/>
                  </a:lnTo>
                  <a:lnTo>
                    <a:pt x="37655" y="4096245"/>
                  </a:lnTo>
                  <a:lnTo>
                    <a:pt x="61722" y="4101084"/>
                  </a:lnTo>
                  <a:lnTo>
                    <a:pt x="2715006" y="4101084"/>
                  </a:lnTo>
                  <a:lnTo>
                    <a:pt x="2739059" y="4096245"/>
                  </a:lnTo>
                  <a:lnTo>
                    <a:pt x="2758668" y="4083037"/>
                  </a:lnTo>
                  <a:lnTo>
                    <a:pt x="2771876" y="4063428"/>
                  </a:lnTo>
                  <a:lnTo>
                    <a:pt x="2776728" y="4039362"/>
                  </a:lnTo>
                  <a:lnTo>
                    <a:pt x="2776728" y="1963674"/>
                  </a:lnTo>
                  <a:close/>
                </a:path>
                <a:path w="5748655" h="4101465">
                  <a:moveTo>
                    <a:pt x="2776728" y="88646"/>
                  </a:moveTo>
                  <a:lnTo>
                    <a:pt x="2769743" y="54178"/>
                  </a:lnTo>
                  <a:lnTo>
                    <a:pt x="2750731" y="25996"/>
                  </a:lnTo>
                  <a:lnTo>
                    <a:pt x="2722549" y="6985"/>
                  </a:lnTo>
                  <a:lnTo>
                    <a:pt x="2688082" y="0"/>
                  </a:lnTo>
                  <a:lnTo>
                    <a:pt x="88646" y="0"/>
                  </a:lnTo>
                  <a:lnTo>
                    <a:pt x="54165" y="6985"/>
                  </a:lnTo>
                  <a:lnTo>
                    <a:pt x="25984" y="25996"/>
                  </a:lnTo>
                  <a:lnTo>
                    <a:pt x="6972" y="54178"/>
                  </a:lnTo>
                  <a:lnTo>
                    <a:pt x="0" y="88646"/>
                  </a:lnTo>
                  <a:lnTo>
                    <a:pt x="0" y="1622806"/>
                  </a:lnTo>
                  <a:lnTo>
                    <a:pt x="6972" y="1657286"/>
                  </a:lnTo>
                  <a:lnTo>
                    <a:pt x="25984" y="1685467"/>
                  </a:lnTo>
                  <a:lnTo>
                    <a:pt x="54165" y="1704479"/>
                  </a:lnTo>
                  <a:lnTo>
                    <a:pt x="88646" y="1711452"/>
                  </a:lnTo>
                  <a:lnTo>
                    <a:pt x="2688082" y="1711452"/>
                  </a:lnTo>
                  <a:lnTo>
                    <a:pt x="2722549" y="1704479"/>
                  </a:lnTo>
                  <a:lnTo>
                    <a:pt x="2750731" y="1685467"/>
                  </a:lnTo>
                  <a:lnTo>
                    <a:pt x="2769743" y="1657286"/>
                  </a:lnTo>
                  <a:lnTo>
                    <a:pt x="2776728" y="1622806"/>
                  </a:lnTo>
                  <a:lnTo>
                    <a:pt x="2776728" y="88646"/>
                  </a:lnTo>
                  <a:close/>
                </a:path>
                <a:path w="5748655" h="4101465">
                  <a:moveTo>
                    <a:pt x="5748528" y="1943989"/>
                  </a:moveTo>
                  <a:lnTo>
                    <a:pt x="5745226" y="1927618"/>
                  </a:lnTo>
                  <a:lnTo>
                    <a:pt x="5736221" y="1914258"/>
                  </a:lnTo>
                  <a:lnTo>
                    <a:pt x="5722861" y="1905254"/>
                  </a:lnTo>
                  <a:lnTo>
                    <a:pt x="5706491" y="1901952"/>
                  </a:lnTo>
                  <a:lnTo>
                    <a:pt x="3013837" y="1901952"/>
                  </a:lnTo>
                  <a:lnTo>
                    <a:pt x="2997454" y="1905254"/>
                  </a:lnTo>
                  <a:lnTo>
                    <a:pt x="2984093" y="1914258"/>
                  </a:lnTo>
                  <a:lnTo>
                    <a:pt x="2975089" y="1927618"/>
                  </a:lnTo>
                  <a:lnTo>
                    <a:pt x="2971800" y="1943989"/>
                  </a:lnTo>
                  <a:lnTo>
                    <a:pt x="2971800" y="4059047"/>
                  </a:lnTo>
                  <a:lnTo>
                    <a:pt x="2975089" y="4075430"/>
                  </a:lnTo>
                  <a:lnTo>
                    <a:pt x="2984093" y="4088790"/>
                  </a:lnTo>
                  <a:lnTo>
                    <a:pt x="2997454" y="4097794"/>
                  </a:lnTo>
                  <a:lnTo>
                    <a:pt x="3013837" y="4101084"/>
                  </a:lnTo>
                  <a:lnTo>
                    <a:pt x="5706491" y="4101084"/>
                  </a:lnTo>
                  <a:lnTo>
                    <a:pt x="5722861" y="4097794"/>
                  </a:lnTo>
                  <a:lnTo>
                    <a:pt x="5736221" y="4088790"/>
                  </a:lnTo>
                  <a:lnTo>
                    <a:pt x="5745226" y="4075430"/>
                  </a:lnTo>
                  <a:lnTo>
                    <a:pt x="5748528" y="4059047"/>
                  </a:lnTo>
                  <a:lnTo>
                    <a:pt x="5748528" y="1943989"/>
                  </a:lnTo>
                  <a:close/>
                </a:path>
                <a:path w="5748655" h="4101465">
                  <a:moveTo>
                    <a:pt x="5748528" y="68961"/>
                  </a:moveTo>
                  <a:lnTo>
                    <a:pt x="5743105" y="42113"/>
                  </a:lnTo>
                  <a:lnTo>
                    <a:pt x="5728335" y="20193"/>
                  </a:lnTo>
                  <a:lnTo>
                    <a:pt x="5706415" y="5422"/>
                  </a:lnTo>
                  <a:lnTo>
                    <a:pt x="5679567" y="0"/>
                  </a:lnTo>
                  <a:lnTo>
                    <a:pt x="3040761" y="0"/>
                  </a:lnTo>
                  <a:lnTo>
                    <a:pt x="3013900" y="5422"/>
                  </a:lnTo>
                  <a:lnTo>
                    <a:pt x="2991993" y="20205"/>
                  </a:lnTo>
                  <a:lnTo>
                    <a:pt x="2977210" y="42113"/>
                  </a:lnTo>
                  <a:lnTo>
                    <a:pt x="2971800" y="68961"/>
                  </a:lnTo>
                  <a:lnTo>
                    <a:pt x="2971800" y="1642491"/>
                  </a:lnTo>
                  <a:lnTo>
                    <a:pt x="2977210" y="1669351"/>
                  </a:lnTo>
                  <a:lnTo>
                    <a:pt x="2991993" y="1691271"/>
                  </a:lnTo>
                  <a:lnTo>
                    <a:pt x="3013900" y="1706041"/>
                  </a:lnTo>
                  <a:lnTo>
                    <a:pt x="3040761" y="1711452"/>
                  </a:lnTo>
                  <a:lnTo>
                    <a:pt x="5679567" y="1711452"/>
                  </a:lnTo>
                  <a:lnTo>
                    <a:pt x="5706415" y="1706041"/>
                  </a:lnTo>
                  <a:lnTo>
                    <a:pt x="5728335" y="1691259"/>
                  </a:lnTo>
                  <a:lnTo>
                    <a:pt x="5743105" y="1669351"/>
                  </a:lnTo>
                  <a:lnTo>
                    <a:pt x="5748528" y="1642491"/>
                  </a:lnTo>
                  <a:lnTo>
                    <a:pt x="5748528" y="68961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66353" y="2597657"/>
              <a:ext cx="1152525" cy="1150620"/>
            </a:xfrm>
            <a:custGeom>
              <a:avLst/>
              <a:gdLst/>
              <a:ahLst/>
              <a:cxnLst/>
              <a:rect l="l" t="t" r="r" b="b"/>
              <a:pathLst>
                <a:path w="1152525" h="1150620">
                  <a:moveTo>
                    <a:pt x="576072" y="0"/>
                  </a:moveTo>
                  <a:lnTo>
                    <a:pt x="528827" y="1907"/>
                  </a:lnTo>
                  <a:lnTo>
                    <a:pt x="482635" y="7529"/>
                  </a:lnTo>
                  <a:lnTo>
                    <a:pt x="437641" y="16718"/>
                  </a:lnTo>
                  <a:lnTo>
                    <a:pt x="393996" y="29327"/>
                  </a:lnTo>
                  <a:lnTo>
                    <a:pt x="351847" y="45208"/>
                  </a:lnTo>
                  <a:lnTo>
                    <a:pt x="311342" y="64211"/>
                  </a:lnTo>
                  <a:lnTo>
                    <a:pt x="272631" y="86190"/>
                  </a:lnTo>
                  <a:lnTo>
                    <a:pt x="235860" y="110995"/>
                  </a:lnTo>
                  <a:lnTo>
                    <a:pt x="201179" y="138481"/>
                  </a:lnTo>
                  <a:lnTo>
                    <a:pt x="168735" y="168497"/>
                  </a:lnTo>
                  <a:lnTo>
                    <a:pt x="138677" y="200896"/>
                  </a:lnTo>
                  <a:lnTo>
                    <a:pt x="111154" y="235531"/>
                  </a:lnTo>
                  <a:lnTo>
                    <a:pt x="86313" y="272252"/>
                  </a:lnTo>
                  <a:lnTo>
                    <a:pt x="64304" y="310913"/>
                  </a:lnTo>
                  <a:lnTo>
                    <a:pt x="45273" y="351365"/>
                  </a:lnTo>
                  <a:lnTo>
                    <a:pt x="29370" y="393460"/>
                  </a:lnTo>
                  <a:lnTo>
                    <a:pt x="16743" y="437050"/>
                  </a:lnTo>
                  <a:lnTo>
                    <a:pt x="7540" y="481987"/>
                  </a:lnTo>
                  <a:lnTo>
                    <a:pt x="1909" y="528123"/>
                  </a:lnTo>
                  <a:lnTo>
                    <a:pt x="0" y="575310"/>
                  </a:lnTo>
                  <a:lnTo>
                    <a:pt x="1909" y="622496"/>
                  </a:lnTo>
                  <a:lnTo>
                    <a:pt x="7540" y="668632"/>
                  </a:lnTo>
                  <a:lnTo>
                    <a:pt x="16743" y="713569"/>
                  </a:lnTo>
                  <a:lnTo>
                    <a:pt x="29370" y="757159"/>
                  </a:lnTo>
                  <a:lnTo>
                    <a:pt x="45273" y="799254"/>
                  </a:lnTo>
                  <a:lnTo>
                    <a:pt x="64304" y="839706"/>
                  </a:lnTo>
                  <a:lnTo>
                    <a:pt x="86313" y="878367"/>
                  </a:lnTo>
                  <a:lnTo>
                    <a:pt x="111154" y="915088"/>
                  </a:lnTo>
                  <a:lnTo>
                    <a:pt x="138677" y="949723"/>
                  </a:lnTo>
                  <a:lnTo>
                    <a:pt x="168735" y="982122"/>
                  </a:lnTo>
                  <a:lnTo>
                    <a:pt x="201179" y="1012138"/>
                  </a:lnTo>
                  <a:lnTo>
                    <a:pt x="235860" y="1039624"/>
                  </a:lnTo>
                  <a:lnTo>
                    <a:pt x="272631" y="1064429"/>
                  </a:lnTo>
                  <a:lnTo>
                    <a:pt x="311342" y="1086408"/>
                  </a:lnTo>
                  <a:lnTo>
                    <a:pt x="351847" y="1105411"/>
                  </a:lnTo>
                  <a:lnTo>
                    <a:pt x="393996" y="1121292"/>
                  </a:lnTo>
                  <a:lnTo>
                    <a:pt x="437641" y="1133901"/>
                  </a:lnTo>
                  <a:lnTo>
                    <a:pt x="482635" y="1143090"/>
                  </a:lnTo>
                  <a:lnTo>
                    <a:pt x="528827" y="1148712"/>
                  </a:lnTo>
                  <a:lnTo>
                    <a:pt x="576072" y="1150620"/>
                  </a:lnTo>
                  <a:lnTo>
                    <a:pt x="623316" y="1148712"/>
                  </a:lnTo>
                  <a:lnTo>
                    <a:pt x="669508" y="1143090"/>
                  </a:lnTo>
                  <a:lnTo>
                    <a:pt x="714502" y="1133901"/>
                  </a:lnTo>
                  <a:lnTo>
                    <a:pt x="758147" y="1121292"/>
                  </a:lnTo>
                  <a:lnTo>
                    <a:pt x="800296" y="1105411"/>
                  </a:lnTo>
                  <a:lnTo>
                    <a:pt x="840801" y="1086408"/>
                  </a:lnTo>
                  <a:lnTo>
                    <a:pt x="879512" y="1064429"/>
                  </a:lnTo>
                  <a:lnTo>
                    <a:pt x="916283" y="1039624"/>
                  </a:lnTo>
                  <a:lnTo>
                    <a:pt x="950964" y="1012138"/>
                  </a:lnTo>
                  <a:lnTo>
                    <a:pt x="983408" y="982122"/>
                  </a:lnTo>
                  <a:lnTo>
                    <a:pt x="1013466" y="949723"/>
                  </a:lnTo>
                  <a:lnTo>
                    <a:pt x="1040989" y="915088"/>
                  </a:lnTo>
                  <a:lnTo>
                    <a:pt x="1065830" y="878367"/>
                  </a:lnTo>
                  <a:lnTo>
                    <a:pt x="1087839" y="839706"/>
                  </a:lnTo>
                  <a:lnTo>
                    <a:pt x="1106870" y="799254"/>
                  </a:lnTo>
                  <a:lnTo>
                    <a:pt x="1122773" y="757159"/>
                  </a:lnTo>
                  <a:lnTo>
                    <a:pt x="1135400" y="713569"/>
                  </a:lnTo>
                  <a:lnTo>
                    <a:pt x="1144603" y="668632"/>
                  </a:lnTo>
                  <a:lnTo>
                    <a:pt x="1150234" y="622496"/>
                  </a:lnTo>
                  <a:lnTo>
                    <a:pt x="1152144" y="575310"/>
                  </a:lnTo>
                  <a:lnTo>
                    <a:pt x="1150234" y="528123"/>
                  </a:lnTo>
                  <a:lnTo>
                    <a:pt x="1144603" y="481987"/>
                  </a:lnTo>
                  <a:lnTo>
                    <a:pt x="1135400" y="437050"/>
                  </a:lnTo>
                  <a:lnTo>
                    <a:pt x="1122773" y="393460"/>
                  </a:lnTo>
                  <a:lnTo>
                    <a:pt x="1106870" y="351365"/>
                  </a:lnTo>
                  <a:lnTo>
                    <a:pt x="1087839" y="310913"/>
                  </a:lnTo>
                  <a:lnTo>
                    <a:pt x="1065830" y="272252"/>
                  </a:lnTo>
                  <a:lnTo>
                    <a:pt x="1040989" y="235531"/>
                  </a:lnTo>
                  <a:lnTo>
                    <a:pt x="1013466" y="200896"/>
                  </a:lnTo>
                  <a:lnTo>
                    <a:pt x="983408" y="168497"/>
                  </a:lnTo>
                  <a:lnTo>
                    <a:pt x="950964" y="138481"/>
                  </a:lnTo>
                  <a:lnTo>
                    <a:pt x="916283" y="110995"/>
                  </a:lnTo>
                  <a:lnTo>
                    <a:pt x="879512" y="86190"/>
                  </a:lnTo>
                  <a:lnTo>
                    <a:pt x="840801" y="64211"/>
                  </a:lnTo>
                  <a:lnTo>
                    <a:pt x="800296" y="45208"/>
                  </a:lnTo>
                  <a:lnTo>
                    <a:pt x="758147" y="29327"/>
                  </a:lnTo>
                  <a:lnTo>
                    <a:pt x="714502" y="16718"/>
                  </a:lnTo>
                  <a:lnTo>
                    <a:pt x="669508" y="7529"/>
                  </a:lnTo>
                  <a:lnTo>
                    <a:pt x="623316" y="1907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66353" y="2597657"/>
              <a:ext cx="1152525" cy="1150620"/>
            </a:xfrm>
            <a:custGeom>
              <a:avLst/>
              <a:gdLst/>
              <a:ahLst/>
              <a:cxnLst/>
              <a:rect l="l" t="t" r="r" b="b"/>
              <a:pathLst>
                <a:path w="1152525" h="1150620">
                  <a:moveTo>
                    <a:pt x="0" y="575310"/>
                  </a:moveTo>
                  <a:lnTo>
                    <a:pt x="1909" y="528123"/>
                  </a:lnTo>
                  <a:lnTo>
                    <a:pt x="7540" y="481987"/>
                  </a:lnTo>
                  <a:lnTo>
                    <a:pt x="16743" y="437050"/>
                  </a:lnTo>
                  <a:lnTo>
                    <a:pt x="29370" y="393460"/>
                  </a:lnTo>
                  <a:lnTo>
                    <a:pt x="45273" y="351365"/>
                  </a:lnTo>
                  <a:lnTo>
                    <a:pt x="64304" y="310913"/>
                  </a:lnTo>
                  <a:lnTo>
                    <a:pt x="86313" y="272252"/>
                  </a:lnTo>
                  <a:lnTo>
                    <a:pt x="111154" y="235531"/>
                  </a:lnTo>
                  <a:lnTo>
                    <a:pt x="138677" y="200896"/>
                  </a:lnTo>
                  <a:lnTo>
                    <a:pt x="168735" y="168497"/>
                  </a:lnTo>
                  <a:lnTo>
                    <a:pt x="201179" y="138481"/>
                  </a:lnTo>
                  <a:lnTo>
                    <a:pt x="235860" y="110995"/>
                  </a:lnTo>
                  <a:lnTo>
                    <a:pt x="272631" y="86190"/>
                  </a:lnTo>
                  <a:lnTo>
                    <a:pt x="311342" y="64211"/>
                  </a:lnTo>
                  <a:lnTo>
                    <a:pt x="351847" y="45208"/>
                  </a:lnTo>
                  <a:lnTo>
                    <a:pt x="393996" y="29327"/>
                  </a:lnTo>
                  <a:lnTo>
                    <a:pt x="437641" y="16718"/>
                  </a:lnTo>
                  <a:lnTo>
                    <a:pt x="482635" y="7529"/>
                  </a:lnTo>
                  <a:lnTo>
                    <a:pt x="528827" y="1907"/>
                  </a:lnTo>
                  <a:lnTo>
                    <a:pt x="576072" y="0"/>
                  </a:lnTo>
                  <a:lnTo>
                    <a:pt x="623316" y="1907"/>
                  </a:lnTo>
                  <a:lnTo>
                    <a:pt x="669508" y="7529"/>
                  </a:lnTo>
                  <a:lnTo>
                    <a:pt x="714502" y="16718"/>
                  </a:lnTo>
                  <a:lnTo>
                    <a:pt x="758147" y="29327"/>
                  </a:lnTo>
                  <a:lnTo>
                    <a:pt x="800296" y="45208"/>
                  </a:lnTo>
                  <a:lnTo>
                    <a:pt x="840801" y="64211"/>
                  </a:lnTo>
                  <a:lnTo>
                    <a:pt x="879512" y="86190"/>
                  </a:lnTo>
                  <a:lnTo>
                    <a:pt x="916283" y="110995"/>
                  </a:lnTo>
                  <a:lnTo>
                    <a:pt x="950964" y="138481"/>
                  </a:lnTo>
                  <a:lnTo>
                    <a:pt x="983408" y="168497"/>
                  </a:lnTo>
                  <a:lnTo>
                    <a:pt x="1013466" y="200896"/>
                  </a:lnTo>
                  <a:lnTo>
                    <a:pt x="1040989" y="235531"/>
                  </a:lnTo>
                  <a:lnTo>
                    <a:pt x="1065830" y="272252"/>
                  </a:lnTo>
                  <a:lnTo>
                    <a:pt x="1087839" y="310913"/>
                  </a:lnTo>
                  <a:lnTo>
                    <a:pt x="1106870" y="351365"/>
                  </a:lnTo>
                  <a:lnTo>
                    <a:pt x="1122773" y="393460"/>
                  </a:lnTo>
                  <a:lnTo>
                    <a:pt x="1135400" y="437050"/>
                  </a:lnTo>
                  <a:lnTo>
                    <a:pt x="1144603" y="481987"/>
                  </a:lnTo>
                  <a:lnTo>
                    <a:pt x="1150234" y="528123"/>
                  </a:lnTo>
                  <a:lnTo>
                    <a:pt x="1152144" y="575310"/>
                  </a:lnTo>
                  <a:lnTo>
                    <a:pt x="1150234" y="622496"/>
                  </a:lnTo>
                  <a:lnTo>
                    <a:pt x="1144603" y="668632"/>
                  </a:lnTo>
                  <a:lnTo>
                    <a:pt x="1135400" y="713569"/>
                  </a:lnTo>
                  <a:lnTo>
                    <a:pt x="1122773" y="757159"/>
                  </a:lnTo>
                  <a:lnTo>
                    <a:pt x="1106870" y="799254"/>
                  </a:lnTo>
                  <a:lnTo>
                    <a:pt x="1087839" y="839706"/>
                  </a:lnTo>
                  <a:lnTo>
                    <a:pt x="1065830" y="878367"/>
                  </a:lnTo>
                  <a:lnTo>
                    <a:pt x="1040989" y="915088"/>
                  </a:lnTo>
                  <a:lnTo>
                    <a:pt x="1013466" y="949723"/>
                  </a:lnTo>
                  <a:lnTo>
                    <a:pt x="983408" y="982122"/>
                  </a:lnTo>
                  <a:lnTo>
                    <a:pt x="950964" y="1012138"/>
                  </a:lnTo>
                  <a:lnTo>
                    <a:pt x="916283" y="1039624"/>
                  </a:lnTo>
                  <a:lnTo>
                    <a:pt x="879512" y="1064429"/>
                  </a:lnTo>
                  <a:lnTo>
                    <a:pt x="840801" y="1086408"/>
                  </a:lnTo>
                  <a:lnTo>
                    <a:pt x="800296" y="1105411"/>
                  </a:lnTo>
                  <a:lnTo>
                    <a:pt x="758147" y="1121292"/>
                  </a:lnTo>
                  <a:lnTo>
                    <a:pt x="714502" y="1133901"/>
                  </a:lnTo>
                  <a:lnTo>
                    <a:pt x="669508" y="1143090"/>
                  </a:lnTo>
                  <a:lnTo>
                    <a:pt x="623316" y="1148712"/>
                  </a:lnTo>
                  <a:lnTo>
                    <a:pt x="576072" y="1150620"/>
                  </a:lnTo>
                  <a:lnTo>
                    <a:pt x="528827" y="1148712"/>
                  </a:lnTo>
                  <a:lnTo>
                    <a:pt x="482635" y="1143090"/>
                  </a:lnTo>
                  <a:lnTo>
                    <a:pt x="437641" y="1133901"/>
                  </a:lnTo>
                  <a:lnTo>
                    <a:pt x="393996" y="1121292"/>
                  </a:lnTo>
                  <a:lnTo>
                    <a:pt x="351847" y="1105411"/>
                  </a:lnTo>
                  <a:lnTo>
                    <a:pt x="311342" y="1086408"/>
                  </a:lnTo>
                  <a:lnTo>
                    <a:pt x="272631" y="1064429"/>
                  </a:lnTo>
                  <a:lnTo>
                    <a:pt x="235860" y="1039624"/>
                  </a:lnTo>
                  <a:lnTo>
                    <a:pt x="201179" y="1012138"/>
                  </a:lnTo>
                  <a:lnTo>
                    <a:pt x="168735" y="982122"/>
                  </a:lnTo>
                  <a:lnTo>
                    <a:pt x="138677" y="949723"/>
                  </a:lnTo>
                  <a:lnTo>
                    <a:pt x="111154" y="915088"/>
                  </a:lnTo>
                  <a:lnTo>
                    <a:pt x="86313" y="878367"/>
                  </a:lnTo>
                  <a:lnTo>
                    <a:pt x="64304" y="839706"/>
                  </a:lnTo>
                  <a:lnTo>
                    <a:pt x="45273" y="799254"/>
                  </a:lnTo>
                  <a:lnTo>
                    <a:pt x="29370" y="757159"/>
                  </a:lnTo>
                  <a:lnTo>
                    <a:pt x="16743" y="713569"/>
                  </a:lnTo>
                  <a:lnTo>
                    <a:pt x="7540" y="668632"/>
                  </a:lnTo>
                  <a:lnTo>
                    <a:pt x="1909" y="622496"/>
                  </a:lnTo>
                  <a:lnTo>
                    <a:pt x="0" y="575310"/>
                  </a:lnTo>
                  <a:close/>
                </a:path>
              </a:pathLst>
            </a:custGeom>
            <a:ln w="25908">
              <a:solidFill>
                <a:srgbClr val="EA52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94421" y="1845677"/>
            <a:ext cx="22317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299720" algn="l"/>
              </a:tabLst>
            </a:pPr>
            <a:r>
              <a:rPr sz="1800" b="1" spc="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</a:t>
            </a:r>
            <a:r>
              <a:rPr sz="18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</a:t>
            </a:r>
            <a:r>
              <a:rPr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</a:t>
            </a:r>
            <a:r>
              <a:rPr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30365" y="3671423"/>
            <a:ext cx="21450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sz="1800" b="1" spc="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sz="1800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r>
              <a:rPr sz="1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при </a:t>
            </a:r>
            <a:r>
              <a:rPr sz="1800" spc="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sz="1800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78514" y="1675492"/>
            <a:ext cx="248069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sz="1800" b="1" spc="-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sz="18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</a:t>
            </a:r>
            <a:r>
              <a:rPr sz="1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2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</a:t>
            </a:r>
            <a:r>
              <a:rPr sz="1800" spc="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-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sz="1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6961" y="3532923"/>
            <a:ext cx="209042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sz="1800" b="1" spc="-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b="1" spc="-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-2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spc="-2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вничес</a:t>
            </a:r>
            <a:r>
              <a:rPr sz="1800" b="1" spc="-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-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1800" spc="-1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5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sz="18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1800" spc="-43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олимпиадам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6843" y="1196720"/>
            <a:ext cx="4321810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spcBef>
                <a:spcPts val="95"/>
              </a:spcBef>
              <a:buClr>
                <a:srgbClr val="EA525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</a:t>
            </a:r>
            <a:r>
              <a:rPr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разделяют</a:t>
            </a:r>
            <a:r>
              <a:rPr lang="ru-RU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идеологию </a:t>
            </a:r>
            <a:r>
              <a:rPr lang="ru-RU" spc="-3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EA525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6843" y="2172080"/>
            <a:ext cx="398652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EA5254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>
              <a:lnSpc>
                <a:spcPct val="100000"/>
              </a:lnSpc>
            </a:pPr>
            <a:r>
              <a:rPr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9644" y="4021073"/>
            <a:ext cx="114325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ЭУ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86737" y="3203969"/>
            <a:ext cx="31267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0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2800" b="1" spc="-130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39645" y="4477892"/>
            <a:ext cx="3368675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7020">
              <a:lnSpc>
                <a:spcPct val="100000"/>
              </a:lnSpc>
              <a:spcBef>
                <a:spcPts val="133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</a:t>
            </a:r>
            <a:r>
              <a:rPr spc="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вузов </a:t>
            </a:r>
            <a:r>
              <a:rPr spc="-3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заведений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426195" y="2723387"/>
            <a:ext cx="630555" cy="897255"/>
            <a:chOff x="8426195" y="2723387"/>
            <a:chExt cx="630555" cy="897255"/>
          </a:xfrm>
        </p:grpSpPr>
        <p:sp>
          <p:nvSpPr>
            <p:cNvPr id="23" name="object 23"/>
            <p:cNvSpPr/>
            <p:nvPr/>
          </p:nvSpPr>
          <p:spPr>
            <a:xfrm>
              <a:off x="8426195" y="3314699"/>
              <a:ext cx="630555" cy="306070"/>
            </a:xfrm>
            <a:custGeom>
              <a:avLst/>
              <a:gdLst/>
              <a:ahLst/>
              <a:cxnLst/>
              <a:rect l="l" t="t" r="r" b="b"/>
              <a:pathLst>
                <a:path w="630554" h="306070">
                  <a:moveTo>
                    <a:pt x="529971" y="0"/>
                  </a:moveTo>
                  <a:lnTo>
                    <a:pt x="515365" y="10922"/>
                  </a:lnTo>
                  <a:lnTo>
                    <a:pt x="503174" y="21209"/>
                  </a:lnTo>
                  <a:lnTo>
                    <a:pt x="504825" y="23749"/>
                  </a:lnTo>
                  <a:lnTo>
                    <a:pt x="579120" y="159766"/>
                  </a:lnTo>
                  <a:lnTo>
                    <a:pt x="573658" y="161162"/>
                  </a:lnTo>
                  <a:lnTo>
                    <a:pt x="569086" y="158750"/>
                  </a:lnTo>
                  <a:lnTo>
                    <a:pt x="491489" y="142367"/>
                  </a:lnTo>
                  <a:lnTo>
                    <a:pt x="439038" y="240919"/>
                  </a:lnTo>
                  <a:lnTo>
                    <a:pt x="436499" y="247142"/>
                  </a:lnTo>
                  <a:lnTo>
                    <a:pt x="345567" y="82296"/>
                  </a:lnTo>
                  <a:lnTo>
                    <a:pt x="316229" y="82296"/>
                  </a:lnTo>
                  <a:lnTo>
                    <a:pt x="292988" y="83185"/>
                  </a:lnTo>
                  <a:lnTo>
                    <a:pt x="285369" y="82296"/>
                  </a:lnTo>
                  <a:lnTo>
                    <a:pt x="195325" y="245999"/>
                  </a:lnTo>
                  <a:lnTo>
                    <a:pt x="192024" y="244094"/>
                  </a:lnTo>
                  <a:lnTo>
                    <a:pt x="192150" y="240665"/>
                  </a:lnTo>
                  <a:lnTo>
                    <a:pt x="162940" y="156083"/>
                  </a:lnTo>
                  <a:lnTo>
                    <a:pt x="159130" y="148082"/>
                  </a:lnTo>
                  <a:lnTo>
                    <a:pt x="154304" y="143383"/>
                  </a:lnTo>
                  <a:lnTo>
                    <a:pt x="147827" y="141605"/>
                  </a:lnTo>
                  <a:lnTo>
                    <a:pt x="139446" y="142494"/>
                  </a:lnTo>
                  <a:lnTo>
                    <a:pt x="57023" y="160147"/>
                  </a:lnTo>
                  <a:lnTo>
                    <a:pt x="51434" y="160400"/>
                  </a:lnTo>
                  <a:lnTo>
                    <a:pt x="127634" y="21844"/>
                  </a:lnTo>
                  <a:lnTo>
                    <a:pt x="101473" y="0"/>
                  </a:lnTo>
                  <a:lnTo>
                    <a:pt x="97027" y="8382"/>
                  </a:lnTo>
                  <a:lnTo>
                    <a:pt x="1270" y="181991"/>
                  </a:lnTo>
                  <a:lnTo>
                    <a:pt x="0" y="189230"/>
                  </a:lnTo>
                  <a:lnTo>
                    <a:pt x="10286" y="202692"/>
                  </a:lnTo>
                  <a:lnTo>
                    <a:pt x="16890" y="203708"/>
                  </a:lnTo>
                  <a:lnTo>
                    <a:pt x="134111" y="178308"/>
                  </a:lnTo>
                  <a:lnTo>
                    <a:pt x="136144" y="179832"/>
                  </a:lnTo>
                  <a:lnTo>
                    <a:pt x="175640" y="296291"/>
                  </a:lnTo>
                  <a:lnTo>
                    <a:pt x="179324" y="302133"/>
                  </a:lnTo>
                  <a:lnTo>
                    <a:pt x="186054" y="305689"/>
                  </a:lnTo>
                  <a:lnTo>
                    <a:pt x="196087" y="305689"/>
                  </a:lnTo>
                  <a:lnTo>
                    <a:pt x="201929" y="302133"/>
                  </a:lnTo>
                  <a:lnTo>
                    <a:pt x="205612" y="296799"/>
                  </a:lnTo>
                  <a:lnTo>
                    <a:pt x="314959" y="98425"/>
                  </a:lnTo>
                  <a:lnTo>
                    <a:pt x="318388" y="99949"/>
                  </a:lnTo>
                  <a:lnTo>
                    <a:pt x="318897" y="103378"/>
                  </a:lnTo>
                  <a:lnTo>
                    <a:pt x="425576" y="296799"/>
                  </a:lnTo>
                  <a:lnTo>
                    <a:pt x="429259" y="302260"/>
                  </a:lnTo>
                  <a:lnTo>
                    <a:pt x="435101" y="305689"/>
                  </a:lnTo>
                  <a:lnTo>
                    <a:pt x="445134" y="305689"/>
                  </a:lnTo>
                  <a:lnTo>
                    <a:pt x="451738" y="302006"/>
                  </a:lnTo>
                  <a:lnTo>
                    <a:pt x="455422" y="296291"/>
                  </a:lnTo>
                  <a:lnTo>
                    <a:pt x="495046" y="179832"/>
                  </a:lnTo>
                  <a:lnTo>
                    <a:pt x="497331" y="178308"/>
                  </a:lnTo>
                  <a:lnTo>
                    <a:pt x="615187" y="203962"/>
                  </a:lnTo>
                  <a:lnTo>
                    <a:pt x="621283" y="202184"/>
                  </a:lnTo>
                  <a:lnTo>
                    <a:pt x="630427" y="190119"/>
                  </a:lnTo>
                  <a:lnTo>
                    <a:pt x="630554" y="183642"/>
                  </a:lnTo>
                  <a:lnTo>
                    <a:pt x="624204" y="171704"/>
                  </a:lnTo>
                  <a:lnTo>
                    <a:pt x="555244" y="46355"/>
                  </a:lnTo>
                  <a:lnTo>
                    <a:pt x="531113" y="2921"/>
                  </a:lnTo>
                  <a:lnTo>
                    <a:pt x="529971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26196" y="2723387"/>
              <a:ext cx="630555" cy="652145"/>
            </a:xfrm>
            <a:custGeom>
              <a:avLst/>
              <a:gdLst/>
              <a:ahLst/>
              <a:cxnLst/>
              <a:rect l="l" t="t" r="r" b="b"/>
              <a:pathLst>
                <a:path w="630554" h="652145">
                  <a:moveTo>
                    <a:pt x="331851" y="7874"/>
                  </a:moveTo>
                  <a:lnTo>
                    <a:pt x="324104" y="0"/>
                  </a:lnTo>
                  <a:lnTo>
                    <a:pt x="305943" y="381"/>
                  </a:lnTo>
                  <a:lnTo>
                    <a:pt x="298577" y="8128"/>
                  </a:lnTo>
                  <a:lnTo>
                    <a:pt x="298577" y="26797"/>
                  </a:lnTo>
                  <a:lnTo>
                    <a:pt x="306324" y="34671"/>
                  </a:lnTo>
                  <a:lnTo>
                    <a:pt x="315468" y="34544"/>
                  </a:lnTo>
                  <a:lnTo>
                    <a:pt x="324358" y="34290"/>
                  </a:lnTo>
                  <a:lnTo>
                    <a:pt x="331724" y="26670"/>
                  </a:lnTo>
                  <a:lnTo>
                    <a:pt x="331851" y="7874"/>
                  </a:lnTo>
                  <a:close/>
                </a:path>
                <a:path w="630554" h="652145">
                  <a:moveTo>
                    <a:pt x="564515" y="326390"/>
                  </a:moveTo>
                  <a:lnTo>
                    <a:pt x="560451" y="280162"/>
                  </a:lnTo>
                  <a:lnTo>
                    <a:pt x="548767" y="236601"/>
                  </a:lnTo>
                  <a:lnTo>
                    <a:pt x="531241" y="198755"/>
                  </a:lnTo>
                  <a:lnTo>
                    <a:pt x="531241" y="327279"/>
                  </a:lnTo>
                  <a:lnTo>
                    <a:pt x="526796" y="372110"/>
                  </a:lnTo>
                  <a:lnTo>
                    <a:pt x="513969" y="414020"/>
                  </a:lnTo>
                  <a:lnTo>
                    <a:pt x="494030" y="451866"/>
                  </a:lnTo>
                  <a:lnTo>
                    <a:pt x="467614" y="484886"/>
                  </a:lnTo>
                  <a:lnTo>
                    <a:pt x="435483" y="512191"/>
                  </a:lnTo>
                  <a:lnTo>
                    <a:pt x="398780" y="532765"/>
                  </a:lnTo>
                  <a:lnTo>
                    <a:pt x="358267" y="545719"/>
                  </a:lnTo>
                  <a:lnTo>
                    <a:pt x="314833" y="550164"/>
                  </a:lnTo>
                  <a:lnTo>
                    <a:pt x="271399" y="545592"/>
                  </a:lnTo>
                  <a:lnTo>
                    <a:pt x="231013" y="532511"/>
                  </a:lnTo>
                  <a:lnTo>
                    <a:pt x="194310" y="511810"/>
                  </a:lnTo>
                  <a:lnTo>
                    <a:pt x="162433" y="484505"/>
                  </a:lnTo>
                  <a:lnTo>
                    <a:pt x="136017" y="451358"/>
                  </a:lnTo>
                  <a:lnTo>
                    <a:pt x="116078" y="413512"/>
                  </a:lnTo>
                  <a:lnTo>
                    <a:pt x="103505" y="371602"/>
                  </a:lnTo>
                  <a:lnTo>
                    <a:pt x="99187" y="327279"/>
                  </a:lnTo>
                  <a:lnTo>
                    <a:pt x="99187" y="326390"/>
                  </a:lnTo>
                  <a:lnTo>
                    <a:pt x="103505" y="281686"/>
                  </a:lnTo>
                  <a:lnTo>
                    <a:pt x="116205" y="239649"/>
                  </a:lnTo>
                  <a:lnTo>
                    <a:pt x="136271" y="201676"/>
                  </a:lnTo>
                  <a:lnTo>
                    <a:pt x="162814" y="168529"/>
                  </a:lnTo>
                  <a:lnTo>
                    <a:pt x="194818" y="141224"/>
                  </a:lnTo>
                  <a:lnTo>
                    <a:pt x="231648" y="120650"/>
                  </a:lnTo>
                  <a:lnTo>
                    <a:pt x="272288" y="107696"/>
                  </a:lnTo>
                  <a:lnTo>
                    <a:pt x="315849" y="103251"/>
                  </a:lnTo>
                  <a:lnTo>
                    <a:pt x="359283" y="107950"/>
                  </a:lnTo>
                  <a:lnTo>
                    <a:pt x="399796" y="121158"/>
                  </a:lnTo>
                  <a:lnTo>
                    <a:pt x="436372" y="141859"/>
                  </a:lnTo>
                  <a:lnTo>
                    <a:pt x="468249" y="169291"/>
                  </a:lnTo>
                  <a:lnTo>
                    <a:pt x="494538" y="202438"/>
                  </a:lnTo>
                  <a:lnTo>
                    <a:pt x="514477" y="240411"/>
                  </a:lnTo>
                  <a:lnTo>
                    <a:pt x="526923" y="282321"/>
                  </a:lnTo>
                  <a:lnTo>
                    <a:pt x="531241" y="327279"/>
                  </a:lnTo>
                  <a:lnTo>
                    <a:pt x="531241" y="198755"/>
                  </a:lnTo>
                  <a:lnTo>
                    <a:pt x="505587" y="160528"/>
                  </a:lnTo>
                  <a:lnTo>
                    <a:pt x="475361" y="129413"/>
                  </a:lnTo>
                  <a:lnTo>
                    <a:pt x="440563" y="104013"/>
                  </a:lnTo>
                  <a:lnTo>
                    <a:pt x="401701" y="84963"/>
                  </a:lnTo>
                  <a:lnTo>
                    <a:pt x="359537" y="73025"/>
                  </a:lnTo>
                  <a:lnTo>
                    <a:pt x="314833" y="68961"/>
                  </a:lnTo>
                  <a:lnTo>
                    <a:pt x="270129" y="73152"/>
                  </a:lnTo>
                  <a:lnTo>
                    <a:pt x="227965" y="85217"/>
                  </a:lnTo>
                  <a:lnTo>
                    <a:pt x="189230" y="104394"/>
                  </a:lnTo>
                  <a:lnTo>
                    <a:pt x="154432" y="129921"/>
                  </a:lnTo>
                  <a:lnTo>
                    <a:pt x="124333" y="161036"/>
                  </a:lnTo>
                  <a:lnTo>
                    <a:pt x="99822" y="196977"/>
                  </a:lnTo>
                  <a:lnTo>
                    <a:pt x="81407" y="237236"/>
                  </a:lnTo>
                  <a:lnTo>
                    <a:pt x="69850" y="280797"/>
                  </a:lnTo>
                  <a:lnTo>
                    <a:pt x="65913" y="326390"/>
                  </a:lnTo>
                  <a:lnTo>
                    <a:pt x="65913" y="327279"/>
                  </a:lnTo>
                  <a:lnTo>
                    <a:pt x="69977" y="373253"/>
                  </a:lnTo>
                  <a:lnTo>
                    <a:pt x="81661" y="416814"/>
                  </a:lnTo>
                  <a:lnTo>
                    <a:pt x="100076" y="456946"/>
                  </a:lnTo>
                  <a:lnTo>
                    <a:pt x="124841" y="493014"/>
                  </a:lnTo>
                  <a:lnTo>
                    <a:pt x="154940" y="524002"/>
                  </a:lnTo>
                  <a:lnTo>
                    <a:pt x="189738" y="549529"/>
                  </a:lnTo>
                  <a:lnTo>
                    <a:pt x="228600" y="568579"/>
                  </a:lnTo>
                  <a:lnTo>
                    <a:pt x="270764" y="580517"/>
                  </a:lnTo>
                  <a:lnTo>
                    <a:pt x="315468" y="584581"/>
                  </a:lnTo>
                  <a:lnTo>
                    <a:pt x="360172" y="580390"/>
                  </a:lnTo>
                  <a:lnTo>
                    <a:pt x="402336" y="568325"/>
                  </a:lnTo>
                  <a:lnTo>
                    <a:pt x="438912" y="550164"/>
                  </a:lnTo>
                  <a:lnTo>
                    <a:pt x="475869" y="523621"/>
                  </a:lnTo>
                  <a:lnTo>
                    <a:pt x="505968" y="492506"/>
                  </a:lnTo>
                  <a:lnTo>
                    <a:pt x="530606" y="456438"/>
                  </a:lnTo>
                  <a:lnTo>
                    <a:pt x="549021" y="416306"/>
                  </a:lnTo>
                  <a:lnTo>
                    <a:pt x="560578" y="372618"/>
                  </a:lnTo>
                  <a:lnTo>
                    <a:pt x="564515" y="326390"/>
                  </a:lnTo>
                  <a:close/>
                </a:path>
                <a:path w="630554" h="652145">
                  <a:moveTo>
                    <a:pt x="630555" y="342646"/>
                  </a:moveTo>
                  <a:lnTo>
                    <a:pt x="629285" y="292862"/>
                  </a:lnTo>
                  <a:lnTo>
                    <a:pt x="621030" y="244856"/>
                  </a:lnTo>
                  <a:lnTo>
                    <a:pt x="606171" y="199263"/>
                  </a:lnTo>
                  <a:lnTo>
                    <a:pt x="585089" y="156718"/>
                  </a:lnTo>
                  <a:lnTo>
                    <a:pt x="558038" y="117729"/>
                  </a:lnTo>
                  <a:lnTo>
                    <a:pt x="525653" y="83185"/>
                  </a:lnTo>
                  <a:lnTo>
                    <a:pt x="488188" y="53467"/>
                  </a:lnTo>
                  <a:lnTo>
                    <a:pt x="446024" y="29464"/>
                  </a:lnTo>
                  <a:lnTo>
                    <a:pt x="408305" y="14605"/>
                  </a:lnTo>
                  <a:lnTo>
                    <a:pt x="385445" y="10541"/>
                  </a:lnTo>
                  <a:lnTo>
                    <a:pt x="377825" y="14732"/>
                  </a:lnTo>
                  <a:lnTo>
                    <a:pt x="373380" y="22098"/>
                  </a:lnTo>
                  <a:lnTo>
                    <a:pt x="373507" y="31496"/>
                  </a:lnTo>
                  <a:lnTo>
                    <a:pt x="375793" y="40132"/>
                  </a:lnTo>
                  <a:lnTo>
                    <a:pt x="382524" y="42926"/>
                  </a:lnTo>
                  <a:lnTo>
                    <a:pt x="390144" y="44958"/>
                  </a:lnTo>
                  <a:lnTo>
                    <a:pt x="434467" y="61468"/>
                  </a:lnTo>
                  <a:lnTo>
                    <a:pt x="474345" y="84963"/>
                  </a:lnTo>
                  <a:lnTo>
                    <a:pt x="509651" y="114554"/>
                  </a:lnTo>
                  <a:lnTo>
                    <a:pt x="539623" y="149352"/>
                  </a:lnTo>
                  <a:lnTo>
                    <a:pt x="563880" y="188341"/>
                  </a:lnTo>
                  <a:lnTo>
                    <a:pt x="582041" y="230759"/>
                  </a:lnTo>
                  <a:lnTo>
                    <a:pt x="593598" y="275844"/>
                  </a:lnTo>
                  <a:lnTo>
                    <a:pt x="598043" y="322453"/>
                  </a:lnTo>
                  <a:lnTo>
                    <a:pt x="594995" y="369951"/>
                  </a:lnTo>
                  <a:lnTo>
                    <a:pt x="583946" y="417195"/>
                  </a:lnTo>
                  <a:lnTo>
                    <a:pt x="565023" y="463169"/>
                  </a:lnTo>
                  <a:lnTo>
                    <a:pt x="539877" y="503809"/>
                  </a:lnTo>
                  <a:lnTo>
                    <a:pt x="509524" y="538861"/>
                  </a:lnTo>
                  <a:lnTo>
                    <a:pt x="474726" y="567944"/>
                  </a:lnTo>
                  <a:lnTo>
                    <a:pt x="436245" y="590804"/>
                  </a:lnTo>
                  <a:lnTo>
                    <a:pt x="394843" y="607060"/>
                  </a:lnTo>
                  <a:lnTo>
                    <a:pt x="351282" y="616458"/>
                  </a:lnTo>
                  <a:lnTo>
                    <a:pt x="306578" y="618744"/>
                  </a:lnTo>
                  <a:lnTo>
                    <a:pt x="261366" y="613410"/>
                  </a:lnTo>
                  <a:lnTo>
                    <a:pt x="216535" y="600329"/>
                  </a:lnTo>
                  <a:lnTo>
                    <a:pt x="172847" y="578993"/>
                  </a:lnTo>
                  <a:lnTo>
                    <a:pt x="136398" y="553339"/>
                  </a:lnTo>
                  <a:lnTo>
                    <a:pt x="105283" y="522859"/>
                  </a:lnTo>
                  <a:lnTo>
                    <a:pt x="79629" y="488442"/>
                  </a:lnTo>
                  <a:lnTo>
                    <a:pt x="59309" y="450723"/>
                  </a:lnTo>
                  <a:lnTo>
                    <a:pt x="44704" y="410718"/>
                  </a:lnTo>
                  <a:lnTo>
                    <a:pt x="35814" y="369062"/>
                  </a:lnTo>
                  <a:lnTo>
                    <a:pt x="32766" y="326517"/>
                  </a:lnTo>
                  <a:lnTo>
                    <a:pt x="35560" y="283845"/>
                  </a:lnTo>
                  <a:lnTo>
                    <a:pt x="44577" y="241808"/>
                  </a:lnTo>
                  <a:lnTo>
                    <a:pt x="59563" y="201168"/>
                  </a:lnTo>
                  <a:lnTo>
                    <a:pt x="80899" y="162687"/>
                  </a:lnTo>
                  <a:lnTo>
                    <a:pt x="108458" y="127254"/>
                  </a:lnTo>
                  <a:lnTo>
                    <a:pt x="137160" y="99695"/>
                  </a:lnTo>
                  <a:lnTo>
                    <a:pt x="168529" y="76835"/>
                  </a:lnTo>
                  <a:lnTo>
                    <a:pt x="202565" y="58674"/>
                  </a:lnTo>
                  <a:lnTo>
                    <a:pt x="239522" y="45339"/>
                  </a:lnTo>
                  <a:lnTo>
                    <a:pt x="249428" y="41021"/>
                  </a:lnTo>
                  <a:lnTo>
                    <a:pt x="240030" y="10414"/>
                  </a:lnTo>
                  <a:lnTo>
                    <a:pt x="230124" y="12319"/>
                  </a:lnTo>
                  <a:lnTo>
                    <a:pt x="159004" y="42418"/>
                  </a:lnTo>
                  <a:lnTo>
                    <a:pt x="124587" y="64897"/>
                  </a:lnTo>
                  <a:lnTo>
                    <a:pt x="94488" y="90297"/>
                  </a:lnTo>
                  <a:lnTo>
                    <a:pt x="47371" y="148844"/>
                  </a:lnTo>
                  <a:lnTo>
                    <a:pt x="16637" y="215011"/>
                  </a:lnTo>
                  <a:lnTo>
                    <a:pt x="1778" y="285623"/>
                  </a:lnTo>
                  <a:lnTo>
                    <a:pt x="0" y="321564"/>
                  </a:lnTo>
                  <a:lnTo>
                    <a:pt x="1905" y="357632"/>
                  </a:lnTo>
                  <a:lnTo>
                    <a:pt x="16383" y="428244"/>
                  </a:lnTo>
                  <a:lnTo>
                    <a:pt x="44323" y="494157"/>
                  </a:lnTo>
                  <a:lnTo>
                    <a:pt x="85090" y="552323"/>
                  </a:lnTo>
                  <a:lnTo>
                    <a:pt x="137795" y="599821"/>
                  </a:lnTo>
                  <a:lnTo>
                    <a:pt x="201930" y="633603"/>
                  </a:lnTo>
                  <a:lnTo>
                    <a:pt x="276606" y="650494"/>
                  </a:lnTo>
                  <a:lnTo>
                    <a:pt x="317627" y="651764"/>
                  </a:lnTo>
                  <a:lnTo>
                    <a:pt x="380365" y="644652"/>
                  </a:lnTo>
                  <a:lnTo>
                    <a:pt x="434594" y="628777"/>
                  </a:lnTo>
                  <a:lnTo>
                    <a:pt x="480822" y="605663"/>
                  </a:lnTo>
                  <a:lnTo>
                    <a:pt x="519557" y="576834"/>
                  </a:lnTo>
                  <a:lnTo>
                    <a:pt x="551434" y="543941"/>
                  </a:lnTo>
                  <a:lnTo>
                    <a:pt x="576961" y="508254"/>
                  </a:lnTo>
                  <a:lnTo>
                    <a:pt x="596900" y="471424"/>
                  </a:lnTo>
                  <a:lnTo>
                    <a:pt x="611632" y="434975"/>
                  </a:lnTo>
                  <a:lnTo>
                    <a:pt x="627761" y="369062"/>
                  </a:lnTo>
                  <a:lnTo>
                    <a:pt x="630555" y="342646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80119" y="2883407"/>
              <a:ext cx="261620" cy="316865"/>
            </a:xfrm>
            <a:custGeom>
              <a:avLst/>
              <a:gdLst/>
              <a:ahLst/>
              <a:cxnLst/>
              <a:rect l="l" t="t" r="r" b="b"/>
              <a:pathLst>
                <a:path w="261620" h="316864">
                  <a:moveTo>
                    <a:pt x="153034" y="0"/>
                  </a:moveTo>
                  <a:lnTo>
                    <a:pt x="148081" y="4825"/>
                  </a:lnTo>
                  <a:lnTo>
                    <a:pt x="106806" y="91186"/>
                  </a:lnTo>
                  <a:lnTo>
                    <a:pt x="103504" y="93725"/>
                  </a:lnTo>
                  <a:lnTo>
                    <a:pt x="12573" y="107569"/>
                  </a:lnTo>
                  <a:lnTo>
                    <a:pt x="5969" y="109982"/>
                  </a:lnTo>
                  <a:lnTo>
                    <a:pt x="0" y="127126"/>
                  </a:lnTo>
                  <a:lnTo>
                    <a:pt x="4063" y="133603"/>
                  </a:lnTo>
                  <a:lnTo>
                    <a:pt x="69850" y="200405"/>
                  </a:lnTo>
                  <a:lnTo>
                    <a:pt x="71500" y="203073"/>
                  </a:lnTo>
                  <a:lnTo>
                    <a:pt x="55879" y="297561"/>
                  </a:lnTo>
                  <a:lnTo>
                    <a:pt x="55879" y="305053"/>
                  </a:lnTo>
                  <a:lnTo>
                    <a:pt x="70103" y="316357"/>
                  </a:lnTo>
                  <a:lnTo>
                    <a:pt x="77343" y="314325"/>
                  </a:lnTo>
                  <a:lnTo>
                    <a:pt x="159130" y="270001"/>
                  </a:lnTo>
                  <a:lnTo>
                    <a:pt x="261365" y="270001"/>
                  </a:lnTo>
                  <a:lnTo>
                    <a:pt x="260730" y="265811"/>
                  </a:lnTo>
                  <a:lnTo>
                    <a:pt x="94996" y="265811"/>
                  </a:lnTo>
                  <a:lnTo>
                    <a:pt x="102361" y="218186"/>
                  </a:lnTo>
                  <a:lnTo>
                    <a:pt x="106679" y="193928"/>
                  </a:lnTo>
                  <a:lnTo>
                    <a:pt x="104394" y="187325"/>
                  </a:lnTo>
                  <a:lnTo>
                    <a:pt x="87883" y="169925"/>
                  </a:lnTo>
                  <a:lnTo>
                    <a:pt x="56260" y="135762"/>
                  </a:lnTo>
                  <a:lnTo>
                    <a:pt x="116204" y="126237"/>
                  </a:lnTo>
                  <a:lnTo>
                    <a:pt x="126237" y="122809"/>
                  </a:lnTo>
                  <a:lnTo>
                    <a:pt x="132460" y="114300"/>
                  </a:lnTo>
                  <a:lnTo>
                    <a:pt x="159638" y="58292"/>
                  </a:lnTo>
                  <a:lnTo>
                    <a:pt x="160400" y="57403"/>
                  </a:lnTo>
                  <a:lnTo>
                    <a:pt x="199008" y="57403"/>
                  </a:lnTo>
                  <a:lnTo>
                    <a:pt x="173735" y="5207"/>
                  </a:lnTo>
                  <a:lnTo>
                    <a:pt x="169163" y="253"/>
                  </a:lnTo>
                  <a:lnTo>
                    <a:pt x="153034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5115" y="2940811"/>
              <a:ext cx="226440" cy="2579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59067"/>
            <a:ext cx="1210310" cy="580390"/>
            <a:chOff x="0" y="6259067"/>
            <a:chExt cx="1210310" cy="580390"/>
          </a:xfrm>
        </p:grpSpPr>
        <p:sp>
          <p:nvSpPr>
            <p:cNvPr id="3" name="object 3"/>
            <p:cNvSpPr/>
            <p:nvPr/>
          </p:nvSpPr>
          <p:spPr>
            <a:xfrm>
              <a:off x="585216" y="6259067"/>
              <a:ext cx="624840" cy="580390"/>
            </a:xfrm>
            <a:custGeom>
              <a:avLst/>
              <a:gdLst/>
              <a:ahLst/>
              <a:cxnLst/>
              <a:rect l="l" t="t" r="r" b="b"/>
              <a:pathLst>
                <a:path w="624840" h="580390">
                  <a:moveTo>
                    <a:pt x="406260" y="67030"/>
                  </a:moveTo>
                  <a:lnTo>
                    <a:pt x="354977" y="0"/>
                  </a:lnTo>
                  <a:lnTo>
                    <a:pt x="0" y="580364"/>
                  </a:lnTo>
                  <a:lnTo>
                    <a:pt x="92456" y="580364"/>
                  </a:lnTo>
                  <a:lnTo>
                    <a:pt x="406260" y="67030"/>
                  </a:lnTo>
                  <a:close/>
                </a:path>
                <a:path w="624840" h="580390">
                  <a:moveTo>
                    <a:pt x="509625" y="202438"/>
                  </a:moveTo>
                  <a:lnTo>
                    <a:pt x="458597" y="135305"/>
                  </a:lnTo>
                  <a:lnTo>
                    <a:pt x="186677" y="580364"/>
                  </a:lnTo>
                  <a:lnTo>
                    <a:pt x="278841" y="580364"/>
                  </a:lnTo>
                  <a:lnTo>
                    <a:pt x="509625" y="202438"/>
                  </a:lnTo>
                  <a:close/>
                </a:path>
                <a:path w="624840" h="580390">
                  <a:moveTo>
                    <a:pt x="624255" y="350951"/>
                  </a:moveTo>
                  <a:lnTo>
                    <a:pt x="573036" y="283413"/>
                  </a:lnTo>
                  <a:lnTo>
                    <a:pt x="390461" y="580364"/>
                  </a:lnTo>
                  <a:lnTo>
                    <a:pt x="483247" y="580364"/>
                  </a:lnTo>
                  <a:lnTo>
                    <a:pt x="624255" y="350951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59067"/>
              <a:ext cx="1210310" cy="351790"/>
            </a:xfrm>
            <a:custGeom>
              <a:avLst/>
              <a:gdLst/>
              <a:ahLst/>
              <a:cxnLst/>
              <a:rect l="l" t="t" r="r" b="b"/>
              <a:pathLst>
                <a:path w="1210310" h="351790">
                  <a:moveTo>
                    <a:pt x="991920" y="67170"/>
                  </a:moveTo>
                  <a:lnTo>
                    <a:pt x="940612" y="38"/>
                  </a:lnTo>
                  <a:lnTo>
                    <a:pt x="0" y="0"/>
                  </a:lnTo>
                  <a:lnTo>
                    <a:pt x="0" y="67195"/>
                  </a:lnTo>
                  <a:lnTo>
                    <a:pt x="991920" y="67170"/>
                  </a:lnTo>
                  <a:close/>
                </a:path>
                <a:path w="1210310" h="351790">
                  <a:moveTo>
                    <a:pt x="1095311" y="202742"/>
                  </a:moveTo>
                  <a:lnTo>
                    <a:pt x="1044282" y="135547"/>
                  </a:lnTo>
                  <a:lnTo>
                    <a:pt x="0" y="135496"/>
                  </a:lnTo>
                  <a:lnTo>
                    <a:pt x="0" y="202755"/>
                  </a:lnTo>
                  <a:lnTo>
                    <a:pt x="1095311" y="202742"/>
                  </a:lnTo>
                  <a:close/>
                </a:path>
                <a:path w="1210310" h="351790">
                  <a:moveTo>
                    <a:pt x="1209979" y="351485"/>
                  </a:moveTo>
                  <a:lnTo>
                    <a:pt x="1158748" y="283845"/>
                  </a:lnTo>
                  <a:lnTo>
                    <a:pt x="0" y="283870"/>
                  </a:lnTo>
                  <a:lnTo>
                    <a:pt x="0" y="351485"/>
                  </a:lnTo>
                  <a:lnTo>
                    <a:pt x="1209979" y="351485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7186" y="255396"/>
            <a:ext cx="724509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3520" marR="5080" indent="-1481455" algn="l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sz="3200" spc="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sz="3200" spc="-7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</a:t>
            </a:r>
            <a:r>
              <a:rPr sz="3200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5036819"/>
            <a:ext cx="184403" cy="2118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08" y="5529071"/>
            <a:ext cx="210286" cy="20410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48283" y="3125723"/>
            <a:ext cx="288290" cy="152400"/>
            <a:chOff x="748283" y="3125723"/>
            <a:chExt cx="288290" cy="152400"/>
          </a:xfrm>
        </p:grpSpPr>
        <p:sp>
          <p:nvSpPr>
            <p:cNvPr id="9" name="object 9"/>
            <p:cNvSpPr/>
            <p:nvPr/>
          </p:nvSpPr>
          <p:spPr>
            <a:xfrm>
              <a:off x="826008" y="3238499"/>
              <a:ext cx="134620" cy="30480"/>
            </a:xfrm>
            <a:custGeom>
              <a:avLst/>
              <a:gdLst/>
              <a:ahLst/>
              <a:cxnLst/>
              <a:rect l="l" t="t" r="r" b="b"/>
              <a:pathLst>
                <a:path w="134619" h="30479">
                  <a:moveTo>
                    <a:pt x="134023" y="8382"/>
                  </a:moveTo>
                  <a:lnTo>
                    <a:pt x="128295" y="0"/>
                  </a:lnTo>
                  <a:lnTo>
                    <a:pt x="125958" y="0"/>
                  </a:lnTo>
                  <a:lnTo>
                    <a:pt x="125958" y="21209"/>
                  </a:lnTo>
                  <a:lnTo>
                    <a:pt x="125209" y="22098"/>
                  </a:lnTo>
                  <a:lnTo>
                    <a:pt x="121640" y="22098"/>
                  </a:lnTo>
                  <a:lnTo>
                    <a:pt x="39141" y="21971"/>
                  </a:lnTo>
                  <a:lnTo>
                    <a:pt x="8826" y="22098"/>
                  </a:lnTo>
                  <a:lnTo>
                    <a:pt x="8191" y="21336"/>
                  </a:lnTo>
                  <a:lnTo>
                    <a:pt x="8470" y="12954"/>
                  </a:lnTo>
                  <a:lnTo>
                    <a:pt x="8204" y="8763"/>
                  </a:lnTo>
                  <a:lnTo>
                    <a:pt x="9080" y="8382"/>
                  </a:lnTo>
                  <a:lnTo>
                    <a:pt x="115735" y="8382"/>
                  </a:lnTo>
                  <a:lnTo>
                    <a:pt x="125247" y="8382"/>
                  </a:lnTo>
                  <a:lnTo>
                    <a:pt x="125818" y="9144"/>
                  </a:lnTo>
                  <a:lnTo>
                    <a:pt x="125653" y="11303"/>
                  </a:lnTo>
                  <a:lnTo>
                    <a:pt x="125552" y="13081"/>
                  </a:lnTo>
                  <a:lnTo>
                    <a:pt x="125501" y="14859"/>
                  </a:lnTo>
                  <a:lnTo>
                    <a:pt x="125539" y="16637"/>
                  </a:lnTo>
                  <a:lnTo>
                    <a:pt x="125666" y="18415"/>
                  </a:lnTo>
                  <a:lnTo>
                    <a:pt x="125958" y="21209"/>
                  </a:lnTo>
                  <a:lnTo>
                    <a:pt x="125958" y="0"/>
                  </a:lnTo>
                  <a:lnTo>
                    <a:pt x="103771" y="0"/>
                  </a:lnTo>
                  <a:lnTo>
                    <a:pt x="5626" y="0"/>
                  </a:lnTo>
                  <a:lnTo>
                    <a:pt x="0" y="24257"/>
                  </a:lnTo>
                  <a:lnTo>
                    <a:pt x="279" y="27305"/>
                  </a:lnTo>
                  <a:lnTo>
                    <a:pt x="1244" y="29210"/>
                  </a:lnTo>
                  <a:lnTo>
                    <a:pt x="3124" y="30099"/>
                  </a:lnTo>
                  <a:lnTo>
                    <a:pt x="6159" y="30480"/>
                  </a:lnTo>
                  <a:lnTo>
                    <a:pt x="128231" y="30480"/>
                  </a:lnTo>
                  <a:lnTo>
                    <a:pt x="134023" y="22098"/>
                  </a:lnTo>
                  <a:lnTo>
                    <a:pt x="134023" y="8382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283" y="3125723"/>
              <a:ext cx="287985" cy="15227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84877" y="2182367"/>
            <a:ext cx="216535" cy="184785"/>
            <a:chOff x="784877" y="2182367"/>
            <a:chExt cx="216535" cy="184785"/>
          </a:xfrm>
        </p:grpSpPr>
        <p:sp>
          <p:nvSpPr>
            <p:cNvPr id="12" name="object 12"/>
            <p:cNvSpPr/>
            <p:nvPr/>
          </p:nvSpPr>
          <p:spPr>
            <a:xfrm>
              <a:off x="784872" y="2260091"/>
              <a:ext cx="216535" cy="106680"/>
            </a:xfrm>
            <a:custGeom>
              <a:avLst/>
              <a:gdLst/>
              <a:ahLst/>
              <a:cxnLst/>
              <a:rect l="l" t="t" r="r" b="b"/>
              <a:pathLst>
                <a:path w="216534" h="106680">
                  <a:moveTo>
                    <a:pt x="55803" y="99949"/>
                  </a:moveTo>
                  <a:lnTo>
                    <a:pt x="55727" y="99822"/>
                  </a:lnTo>
                  <a:lnTo>
                    <a:pt x="55283" y="99568"/>
                  </a:lnTo>
                  <a:lnTo>
                    <a:pt x="55346" y="54610"/>
                  </a:lnTo>
                  <a:lnTo>
                    <a:pt x="50673" y="47879"/>
                  </a:lnTo>
                  <a:lnTo>
                    <a:pt x="48641" y="47879"/>
                  </a:lnTo>
                  <a:lnTo>
                    <a:pt x="48641" y="55118"/>
                  </a:lnTo>
                  <a:lnTo>
                    <a:pt x="48628" y="99441"/>
                  </a:lnTo>
                  <a:lnTo>
                    <a:pt x="48260" y="99822"/>
                  </a:lnTo>
                  <a:lnTo>
                    <a:pt x="36855" y="99822"/>
                  </a:lnTo>
                  <a:lnTo>
                    <a:pt x="25425" y="99822"/>
                  </a:lnTo>
                  <a:lnTo>
                    <a:pt x="25082" y="99441"/>
                  </a:lnTo>
                  <a:lnTo>
                    <a:pt x="25095" y="55118"/>
                  </a:lnTo>
                  <a:lnTo>
                    <a:pt x="25311" y="54610"/>
                  </a:lnTo>
                  <a:lnTo>
                    <a:pt x="36918" y="54737"/>
                  </a:lnTo>
                  <a:lnTo>
                    <a:pt x="48412" y="54660"/>
                  </a:lnTo>
                  <a:lnTo>
                    <a:pt x="48641" y="55118"/>
                  </a:lnTo>
                  <a:lnTo>
                    <a:pt x="48641" y="47879"/>
                  </a:lnTo>
                  <a:lnTo>
                    <a:pt x="23431" y="47879"/>
                  </a:lnTo>
                  <a:lnTo>
                    <a:pt x="21018" y="48133"/>
                  </a:lnTo>
                  <a:lnTo>
                    <a:pt x="19545" y="48895"/>
                  </a:lnTo>
                  <a:lnTo>
                    <a:pt x="18821" y="50419"/>
                  </a:lnTo>
                  <a:lnTo>
                    <a:pt x="18669" y="52324"/>
                  </a:lnTo>
                  <a:lnTo>
                    <a:pt x="18630" y="99441"/>
                  </a:lnTo>
                  <a:lnTo>
                    <a:pt x="18338" y="99949"/>
                  </a:lnTo>
                  <a:lnTo>
                    <a:pt x="55803" y="99949"/>
                  </a:lnTo>
                  <a:close/>
                </a:path>
                <a:path w="216534" h="106680">
                  <a:moveTo>
                    <a:pt x="65074" y="99949"/>
                  </a:moveTo>
                  <a:lnTo>
                    <a:pt x="61683" y="99695"/>
                  </a:lnTo>
                  <a:lnTo>
                    <a:pt x="59690" y="99695"/>
                  </a:lnTo>
                  <a:lnTo>
                    <a:pt x="55892" y="99949"/>
                  </a:lnTo>
                  <a:lnTo>
                    <a:pt x="65074" y="99949"/>
                  </a:lnTo>
                  <a:close/>
                </a:path>
                <a:path w="216534" h="106680">
                  <a:moveTo>
                    <a:pt x="216268" y="102616"/>
                  </a:moveTo>
                  <a:lnTo>
                    <a:pt x="216179" y="101346"/>
                  </a:lnTo>
                  <a:lnTo>
                    <a:pt x="215785" y="101346"/>
                  </a:lnTo>
                  <a:lnTo>
                    <a:pt x="215785" y="100076"/>
                  </a:lnTo>
                  <a:lnTo>
                    <a:pt x="214807" y="100076"/>
                  </a:lnTo>
                  <a:lnTo>
                    <a:pt x="214680" y="99949"/>
                  </a:lnTo>
                  <a:lnTo>
                    <a:pt x="214299" y="99822"/>
                  </a:lnTo>
                  <a:lnTo>
                    <a:pt x="206413" y="99822"/>
                  </a:lnTo>
                  <a:lnTo>
                    <a:pt x="200291" y="99822"/>
                  </a:lnTo>
                  <a:lnTo>
                    <a:pt x="198323" y="99949"/>
                  </a:lnTo>
                  <a:lnTo>
                    <a:pt x="198120" y="99949"/>
                  </a:lnTo>
                  <a:lnTo>
                    <a:pt x="198120" y="98806"/>
                  </a:lnTo>
                  <a:lnTo>
                    <a:pt x="198081" y="7366"/>
                  </a:lnTo>
                  <a:lnTo>
                    <a:pt x="191579" y="7366"/>
                  </a:lnTo>
                  <a:lnTo>
                    <a:pt x="191579" y="98806"/>
                  </a:lnTo>
                  <a:lnTo>
                    <a:pt x="191566" y="99834"/>
                  </a:lnTo>
                  <a:lnTo>
                    <a:pt x="191262" y="99822"/>
                  </a:lnTo>
                  <a:lnTo>
                    <a:pt x="179933" y="99822"/>
                  </a:lnTo>
                  <a:lnTo>
                    <a:pt x="174840" y="99822"/>
                  </a:lnTo>
                  <a:lnTo>
                    <a:pt x="168414" y="99949"/>
                  </a:lnTo>
                  <a:lnTo>
                    <a:pt x="168389" y="99822"/>
                  </a:lnTo>
                  <a:lnTo>
                    <a:pt x="168097" y="99441"/>
                  </a:lnTo>
                  <a:lnTo>
                    <a:pt x="168084" y="7239"/>
                  </a:lnTo>
                  <a:lnTo>
                    <a:pt x="168325" y="6604"/>
                  </a:lnTo>
                  <a:lnTo>
                    <a:pt x="198107" y="6604"/>
                  </a:lnTo>
                  <a:lnTo>
                    <a:pt x="198107" y="1016"/>
                  </a:lnTo>
                  <a:lnTo>
                    <a:pt x="197065" y="0"/>
                  </a:lnTo>
                  <a:lnTo>
                    <a:pt x="166687" y="0"/>
                  </a:lnTo>
                  <a:lnTo>
                    <a:pt x="161544" y="98044"/>
                  </a:lnTo>
                  <a:lnTo>
                    <a:pt x="161696" y="99568"/>
                  </a:lnTo>
                  <a:lnTo>
                    <a:pt x="161213" y="99822"/>
                  </a:lnTo>
                  <a:lnTo>
                    <a:pt x="158978" y="99822"/>
                  </a:lnTo>
                  <a:lnTo>
                    <a:pt x="156654" y="99695"/>
                  </a:lnTo>
                  <a:lnTo>
                    <a:pt x="153073" y="99822"/>
                  </a:lnTo>
                  <a:lnTo>
                    <a:pt x="151053" y="100076"/>
                  </a:lnTo>
                  <a:lnTo>
                    <a:pt x="150939" y="99949"/>
                  </a:lnTo>
                  <a:lnTo>
                    <a:pt x="143421" y="99822"/>
                  </a:lnTo>
                  <a:lnTo>
                    <a:pt x="132067" y="99822"/>
                  </a:lnTo>
                  <a:lnTo>
                    <a:pt x="127063" y="99822"/>
                  </a:lnTo>
                  <a:lnTo>
                    <a:pt x="120561" y="99949"/>
                  </a:lnTo>
                  <a:lnTo>
                    <a:pt x="120510" y="99822"/>
                  </a:lnTo>
                  <a:lnTo>
                    <a:pt x="120383" y="99441"/>
                  </a:lnTo>
                  <a:lnTo>
                    <a:pt x="120332" y="40386"/>
                  </a:lnTo>
                  <a:lnTo>
                    <a:pt x="120777" y="40005"/>
                  </a:lnTo>
                  <a:lnTo>
                    <a:pt x="127279" y="40132"/>
                  </a:lnTo>
                  <a:lnTo>
                    <a:pt x="137185" y="40132"/>
                  </a:lnTo>
                  <a:lnTo>
                    <a:pt x="143598" y="40081"/>
                  </a:lnTo>
                  <a:lnTo>
                    <a:pt x="143865" y="40386"/>
                  </a:lnTo>
                  <a:lnTo>
                    <a:pt x="143878" y="99441"/>
                  </a:lnTo>
                  <a:lnTo>
                    <a:pt x="143421" y="99822"/>
                  </a:lnTo>
                  <a:lnTo>
                    <a:pt x="150914" y="99822"/>
                  </a:lnTo>
                  <a:lnTo>
                    <a:pt x="150520" y="99441"/>
                  </a:lnTo>
                  <a:lnTo>
                    <a:pt x="150558" y="40005"/>
                  </a:lnTo>
                  <a:lnTo>
                    <a:pt x="150558" y="34290"/>
                  </a:lnTo>
                  <a:lnTo>
                    <a:pt x="149618" y="33401"/>
                  </a:lnTo>
                  <a:lnTo>
                    <a:pt x="143598" y="33274"/>
                  </a:lnTo>
                  <a:lnTo>
                    <a:pt x="122542" y="33274"/>
                  </a:lnTo>
                  <a:lnTo>
                    <a:pt x="114973" y="33401"/>
                  </a:lnTo>
                  <a:lnTo>
                    <a:pt x="113919" y="34417"/>
                  </a:lnTo>
                  <a:lnTo>
                    <a:pt x="113842" y="38100"/>
                  </a:lnTo>
                  <a:lnTo>
                    <a:pt x="113842" y="99822"/>
                  </a:lnTo>
                  <a:lnTo>
                    <a:pt x="109105" y="99822"/>
                  </a:lnTo>
                  <a:lnTo>
                    <a:pt x="107200" y="99695"/>
                  </a:lnTo>
                  <a:lnTo>
                    <a:pt x="103263" y="100076"/>
                  </a:lnTo>
                  <a:lnTo>
                    <a:pt x="103136" y="99822"/>
                  </a:lnTo>
                  <a:lnTo>
                    <a:pt x="102781" y="99441"/>
                  </a:lnTo>
                  <a:lnTo>
                    <a:pt x="102819" y="34925"/>
                  </a:lnTo>
                  <a:lnTo>
                    <a:pt x="102819" y="29337"/>
                  </a:lnTo>
                  <a:lnTo>
                    <a:pt x="101841" y="28448"/>
                  </a:lnTo>
                  <a:lnTo>
                    <a:pt x="96354" y="28448"/>
                  </a:lnTo>
                  <a:lnTo>
                    <a:pt x="96354" y="99441"/>
                  </a:lnTo>
                  <a:lnTo>
                    <a:pt x="96024" y="99822"/>
                  </a:lnTo>
                  <a:lnTo>
                    <a:pt x="95275" y="99822"/>
                  </a:lnTo>
                  <a:lnTo>
                    <a:pt x="84620" y="99822"/>
                  </a:lnTo>
                  <a:lnTo>
                    <a:pt x="73240" y="99822"/>
                  </a:lnTo>
                  <a:lnTo>
                    <a:pt x="72834" y="99441"/>
                  </a:lnTo>
                  <a:lnTo>
                    <a:pt x="72796" y="35306"/>
                  </a:lnTo>
                  <a:lnTo>
                    <a:pt x="73240" y="34925"/>
                  </a:lnTo>
                  <a:lnTo>
                    <a:pt x="84620" y="35052"/>
                  </a:lnTo>
                  <a:lnTo>
                    <a:pt x="95440" y="34925"/>
                  </a:lnTo>
                  <a:lnTo>
                    <a:pt x="96050" y="34925"/>
                  </a:lnTo>
                  <a:lnTo>
                    <a:pt x="96316" y="35306"/>
                  </a:lnTo>
                  <a:lnTo>
                    <a:pt x="96354" y="99441"/>
                  </a:lnTo>
                  <a:lnTo>
                    <a:pt x="96354" y="28448"/>
                  </a:lnTo>
                  <a:lnTo>
                    <a:pt x="91516" y="28448"/>
                  </a:lnTo>
                  <a:lnTo>
                    <a:pt x="67437" y="28448"/>
                  </a:lnTo>
                  <a:lnTo>
                    <a:pt x="66357" y="29464"/>
                  </a:lnTo>
                  <a:lnTo>
                    <a:pt x="66408" y="99441"/>
                  </a:lnTo>
                  <a:lnTo>
                    <a:pt x="65747" y="100076"/>
                  </a:lnTo>
                  <a:lnTo>
                    <a:pt x="635" y="100076"/>
                  </a:lnTo>
                  <a:lnTo>
                    <a:pt x="635" y="101346"/>
                  </a:lnTo>
                  <a:lnTo>
                    <a:pt x="114" y="101346"/>
                  </a:lnTo>
                  <a:lnTo>
                    <a:pt x="114" y="102616"/>
                  </a:lnTo>
                  <a:lnTo>
                    <a:pt x="63" y="103886"/>
                  </a:lnTo>
                  <a:lnTo>
                    <a:pt x="0" y="105156"/>
                  </a:lnTo>
                  <a:lnTo>
                    <a:pt x="762" y="105156"/>
                  </a:lnTo>
                  <a:lnTo>
                    <a:pt x="762" y="106426"/>
                  </a:lnTo>
                  <a:lnTo>
                    <a:pt x="215392" y="106426"/>
                  </a:lnTo>
                  <a:lnTo>
                    <a:pt x="215392" y="105156"/>
                  </a:lnTo>
                  <a:lnTo>
                    <a:pt x="216179" y="105156"/>
                  </a:lnTo>
                  <a:lnTo>
                    <a:pt x="216179" y="103886"/>
                  </a:lnTo>
                  <a:lnTo>
                    <a:pt x="216268" y="102616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211" y="2182367"/>
              <a:ext cx="59436" cy="8445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19911" y="2244851"/>
              <a:ext cx="131445" cy="50165"/>
            </a:xfrm>
            <a:custGeom>
              <a:avLst/>
              <a:gdLst/>
              <a:ahLst/>
              <a:cxnLst/>
              <a:rect l="l" t="t" r="r" b="b"/>
              <a:pathLst>
                <a:path w="131444" h="50164">
                  <a:moveTo>
                    <a:pt x="129146" y="0"/>
                  </a:moveTo>
                  <a:lnTo>
                    <a:pt x="126974" y="0"/>
                  </a:lnTo>
                  <a:lnTo>
                    <a:pt x="93179" y="27812"/>
                  </a:lnTo>
                  <a:lnTo>
                    <a:pt x="92252" y="27939"/>
                  </a:lnTo>
                  <a:lnTo>
                    <a:pt x="49390" y="9525"/>
                  </a:lnTo>
                  <a:lnTo>
                    <a:pt x="47878" y="9778"/>
                  </a:lnTo>
                  <a:lnTo>
                    <a:pt x="1396" y="44068"/>
                  </a:lnTo>
                  <a:lnTo>
                    <a:pt x="88" y="45846"/>
                  </a:lnTo>
                  <a:lnTo>
                    <a:pt x="0" y="47116"/>
                  </a:lnTo>
                  <a:lnTo>
                    <a:pt x="1536" y="49656"/>
                  </a:lnTo>
                  <a:lnTo>
                    <a:pt x="2641" y="50164"/>
                  </a:lnTo>
                  <a:lnTo>
                    <a:pt x="4927" y="49783"/>
                  </a:lnTo>
                  <a:lnTo>
                    <a:pt x="48945" y="17144"/>
                  </a:lnTo>
                  <a:lnTo>
                    <a:pt x="49987" y="17017"/>
                  </a:lnTo>
                  <a:lnTo>
                    <a:pt x="92811" y="35432"/>
                  </a:lnTo>
                  <a:lnTo>
                    <a:pt x="94297" y="35559"/>
                  </a:lnTo>
                  <a:lnTo>
                    <a:pt x="130467" y="5968"/>
                  </a:lnTo>
                  <a:lnTo>
                    <a:pt x="131013" y="4952"/>
                  </a:lnTo>
                  <a:lnTo>
                    <a:pt x="131038" y="2920"/>
                  </a:lnTo>
                  <a:lnTo>
                    <a:pt x="129146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1812" y="2647187"/>
            <a:ext cx="222503" cy="19812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0955" y="4564379"/>
            <a:ext cx="202692" cy="1905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8763" y="3558539"/>
            <a:ext cx="227076" cy="23012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86383" y="4070603"/>
            <a:ext cx="213360" cy="212090"/>
            <a:chOff x="786383" y="4070603"/>
            <a:chExt cx="213360" cy="212090"/>
          </a:xfrm>
        </p:grpSpPr>
        <p:sp>
          <p:nvSpPr>
            <p:cNvPr id="19" name="object 19"/>
            <p:cNvSpPr/>
            <p:nvPr/>
          </p:nvSpPr>
          <p:spPr>
            <a:xfrm>
              <a:off x="786383" y="4172711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4" h="94614">
                  <a:moveTo>
                    <a:pt x="69659" y="0"/>
                  </a:moveTo>
                  <a:lnTo>
                    <a:pt x="22707" y="5080"/>
                  </a:lnTo>
                  <a:lnTo>
                    <a:pt x="0" y="42799"/>
                  </a:lnTo>
                  <a:lnTo>
                    <a:pt x="1765" y="54229"/>
                  </a:lnTo>
                  <a:lnTo>
                    <a:pt x="35001" y="83058"/>
                  </a:lnTo>
                  <a:lnTo>
                    <a:pt x="44894" y="84201"/>
                  </a:lnTo>
                  <a:lnTo>
                    <a:pt x="42900" y="85979"/>
                  </a:lnTo>
                  <a:lnTo>
                    <a:pt x="44551" y="94488"/>
                  </a:lnTo>
                  <a:lnTo>
                    <a:pt x="46278" y="93980"/>
                  </a:lnTo>
                  <a:lnTo>
                    <a:pt x="57988" y="83058"/>
                  </a:lnTo>
                  <a:lnTo>
                    <a:pt x="59575" y="79883"/>
                  </a:lnTo>
                  <a:lnTo>
                    <a:pt x="59258" y="78359"/>
                  </a:lnTo>
                  <a:lnTo>
                    <a:pt x="47675" y="66421"/>
                  </a:lnTo>
                  <a:lnTo>
                    <a:pt x="44627" y="65024"/>
                  </a:lnTo>
                  <a:lnTo>
                    <a:pt x="43091" y="65405"/>
                  </a:lnTo>
                  <a:lnTo>
                    <a:pt x="41706" y="66294"/>
                  </a:lnTo>
                  <a:lnTo>
                    <a:pt x="40703" y="67564"/>
                  </a:lnTo>
                  <a:lnTo>
                    <a:pt x="40373" y="69215"/>
                  </a:lnTo>
                  <a:lnTo>
                    <a:pt x="40690" y="70739"/>
                  </a:lnTo>
                  <a:lnTo>
                    <a:pt x="41694" y="72390"/>
                  </a:lnTo>
                  <a:lnTo>
                    <a:pt x="45021" y="75565"/>
                  </a:lnTo>
                  <a:lnTo>
                    <a:pt x="24256" y="70104"/>
                  </a:lnTo>
                  <a:lnTo>
                    <a:pt x="15620" y="62611"/>
                  </a:lnTo>
                  <a:lnTo>
                    <a:pt x="10198" y="52578"/>
                  </a:lnTo>
                  <a:lnTo>
                    <a:pt x="8521" y="40640"/>
                  </a:lnTo>
                  <a:lnTo>
                    <a:pt x="10960" y="29337"/>
                  </a:lnTo>
                  <a:lnTo>
                    <a:pt x="17106" y="19685"/>
                  </a:lnTo>
                  <a:lnTo>
                    <a:pt x="26200" y="12700"/>
                  </a:lnTo>
                  <a:lnTo>
                    <a:pt x="37490" y="9017"/>
                  </a:lnTo>
                  <a:lnTo>
                    <a:pt x="52184" y="8382"/>
                  </a:lnTo>
                  <a:lnTo>
                    <a:pt x="69977" y="8509"/>
                  </a:lnTo>
                  <a:lnTo>
                    <a:pt x="69659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4964" y="4146803"/>
              <a:ext cx="76200" cy="59690"/>
            </a:xfrm>
            <a:custGeom>
              <a:avLst/>
              <a:gdLst/>
              <a:ahLst/>
              <a:cxnLst/>
              <a:rect l="l" t="t" r="r" b="b"/>
              <a:pathLst>
                <a:path w="76200" h="59689">
                  <a:moveTo>
                    <a:pt x="76009" y="12446"/>
                  </a:moveTo>
                  <a:lnTo>
                    <a:pt x="75184" y="8509"/>
                  </a:lnTo>
                  <a:lnTo>
                    <a:pt x="75006" y="7620"/>
                  </a:lnTo>
                  <a:lnTo>
                    <a:pt x="72351" y="3683"/>
                  </a:lnTo>
                  <a:lnTo>
                    <a:pt x="68427" y="1016"/>
                  </a:lnTo>
                  <a:lnTo>
                    <a:pt x="67614" y="850"/>
                  </a:lnTo>
                  <a:lnTo>
                    <a:pt x="67614" y="13843"/>
                  </a:lnTo>
                  <a:lnTo>
                    <a:pt x="67614" y="45593"/>
                  </a:lnTo>
                  <a:lnTo>
                    <a:pt x="50292" y="50800"/>
                  </a:lnTo>
                  <a:lnTo>
                    <a:pt x="14020" y="50800"/>
                  </a:lnTo>
                  <a:lnTo>
                    <a:pt x="8699" y="13843"/>
                  </a:lnTo>
                  <a:lnTo>
                    <a:pt x="8966" y="11430"/>
                  </a:lnTo>
                  <a:lnTo>
                    <a:pt x="9893" y="9779"/>
                  </a:lnTo>
                  <a:lnTo>
                    <a:pt x="11544" y="8763"/>
                  </a:lnTo>
                  <a:lnTo>
                    <a:pt x="14046" y="8509"/>
                  </a:lnTo>
                  <a:lnTo>
                    <a:pt x="62407" y="8509"/>
                  </a:lnTo>
                  <a:lnTo>
                    <a:pt x="64795" y="8763"/>
                  </a:lnTo>
                  <a:lnTo>
                    <a:pt x="66408" y="9779"/>
                  </a:lnTo>
                  <a:lnTo>
                    <a:pt x="67322" y="11430"/>
                  </a:lnTo>
                  <a:lnTo>
                    <a:pt x="67614" y="13843"/>
                  </a:lnTo>
                  <a:lnTo>
                    <a:pt x="67614" y="850"/>
                  </a:lnTo>
                  <a:lnTo>
                    <a:pt x="63588" y="0"/>
                  </a:lnTo>
                  <a:lnTo>
                    <a:pt x="38201" y="0"/>
                  </a:lnTo>
                  <a:lnTo>
                    <a:pt x="12801" y="0"/>
                  </a:lnTo>
                  <a:lnTo>
                    <a:pt x="1308" y="7747"/>
                  </a:lnTo>
                  <a:lnTo>
                    <a:pt x="0" y="25273"/>
                  </a:lnTo>
                  <a:lnTo>
                    <a:pt x="304" y="36068"/>
                  </a:lnTo>
                  <a:lnTo>
                    <a:pt x="254" y="45339"/>
                  </a:lnTo>
                  <a:lnTo>
                    <a:pt x="3911" y="55626"/>
                  </a:lnTo>
                  <a:lnTo>
                    <a:pt x="38125" y="59309"/>
                  </a:lnTo>
                  <a:lnTo>
                    <a:pt x="63792" y="59309"/>
                  </a:lnTo>
                  <a:lnTo>
                    <a:pt x="68516" y="58293"/>
                  </a:lnTo>
                  <a:lnTo>
                    <a:pt x="72390" y="55626"/>
                  </a:lnTo>
                  <a:lnTo>
                    <a:pt x="75018" y="51689"/>
                  </a:lnTo>
                  <a:lnTo>
                    <a:pt x="75184" y="50800"/>
                  </a:lnTo>
                  <a:lnTo>
                    <a:pt x="76009" y="46863"/>
                  </a:lnTo>
                  <a:lnTo>
                    <a:pt x="76009" y="12446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9639" y="4096511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4" h="94614">
                  <a:moveTo>
                    <a:pt x="0" y="0"/>
                  </a:moveTo>
                  <a:lnTo>
                    <a:pt x="469" y="8509"/>
                  </a:lnTo>
                  <a:lnTo>
                    <a:pt x="27495" y="8509"/>
                  </a:lnTo>
                  <a:lnTo>
                    <a:pt x="39928" y="10922"/>
                  </a:lnTo>
                  <a:lnTo>
                    <a:pt x="50291" y="17272"/>
                  </a:lnTo>
                  <a:lnTo>
                    <a:pt x="57734" y="26924"/>
                  </a:lnTo>
                  <a:lnTo>
                    <a:pt x="61340" y="38989"/>
                  </a:lnTo>
                  <a:lnTo>
                    <a:pt x="60299" y="50927"/>
                  </a:lnTo>
                  <a:lnTo>
                    <a:pt x="55029" y="61468"/>
                  </a:lnTo>
                  <a:lnTo>
                    <a:pt x="46240" y="69596"/>
                  </a:lnTo>
                  <a:lnTo>
                    <a:pt x="34671" y="74422"/>
                  </a:lnTo>
                  <a:lnTo>
                    <a:pt x="27190" y="75438"/>
                  </a:lnTo>
                  <a:lnTo>
                    <a:pt x="24333" y="75311"/>
                  </a:lnTo>
                  <a:lnTo>
                    <a:pt x="27025" y="73152"/>
                  </a:lnTo>
                  <a:lnTo>
                    <a:pt x="27965" y="72136"/>
                  </a:lnTo>
                  <a:lnTo>
                    <a:pt x="24955" y="65024"/>
                  </a:lnTo>
                  <a:lnTo>
                    <a:pt x="23368" y="65278"/>
                  </a:lnTo>
                  <a:lnTo>
                    <a:pt x="11087" y="76835"/>
                  </a:lnTo>
                  <a:lnTo>
                    <a:pt x="9740" y="79756"/>
                  </a:lnTo>
                  <a:lnTo>
                    <a:pt x="10096" y="81280"/>
                  </a:lnTo>
                  <a:lnTo>
                    <a:pt x="22059" y="93218"/>
                  </a:lnTo>
                  <a:lnTo>
                    <a:pt x="25158" y="94361"/>
                  </a:lnTo>
                  <a:lnTo>
                    <a:pt x="26669" y="94107"/>
                  </a:lnTo>
                  <a:lnTo>
                    <a:pt x="28028" y="93091"/>
                  </a:lnTo>
                  <a:lnTo>
                    <a:pt x="28930" y="91694"/>
                  </a:lnTo>
                  <a:lnTo>
                    <a:pt x="29209" y="90170"/>
                  </a:lnTo>
                  <a:lnTo>
                    <a:pt x="28867" y="88646"/>
                  </a:lnTo>
                  <a:lnTo>
                    <a:pt x="27889" y="87122"/>
                  </a:lnTo>
                  <a:lnTo>
                    <a:pt x="26949" y="86106"/>
                  </a:lnTo>
                  <a:lnTo>
                    <a:pt x="25895" y="85344"/>
                  </a:lnTo>
                  <a:lnTo>
                    <a:pt x="24625" y="84074"/>
                  </a:lnTo>
                  <a:lnTo>
                    <a:pt x="62306" y="65913"/>
                  </a:lnTo>
                  <a:lnTo>
                    <a:pt x="70015" y="44069"/>
                  </a:lnTo>
                  <a:lnTo>
                    <a:pt x="68884" y="32385"/>
                  </a:lnTo>
                  <a:lnTo>
                    <a:pt x="38709" y="1778"/>
                  </a:lnTo>
                  <a:lnTo>
                    <a:pt x="26758" y="127"/>
                  </a:lnTo>
                  <a:lnTo>
                    <a:pt x="292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4989" y="4070603"/>
              <a:ext cx="76200" cy="212090"/>
            </a:xfrm>
            <a:custGeom>
              <a:avLst/>
              <a:gdLst/>
              <a:ahLst/>
              <a:cxnLst/>
              <a:rect l="l" t="t" r="r" b="b"/>
              <a:pathLst>
                <a:path w="76200" h="212089">
                  <a:moveTo>
                    <a:pt x="75603" y="166116"/>
                  </a:moveTo>
                  <a:lnTo>
                    <a:pt x="74650" y="160528"/>
                  </a:lnTo>
                  <a:lnTo>
                    <a:pt x="71920" y="156210"/>
                  </a:lnTo>
                  <a:lnTo>
                    <a:pt x="67627" y="153416"/>
                  </a:lnTo>
                  <a:lnTo>
                    <a:pt x="67195" y="153416"/>
                  </a:lnTo>
                  <a:lnTo>
                    <a:pt x="67195" y="166116"/>
                  </a:lnTo>
                  <a:lnTo>
                    <a:pt x="67195" y="198247"/>
                  </a:lnTo>
                  <a:lnTo>
                    <a:pt x="55867" y="203327"/>
                  </a:lnTo>
                  <a:lnTo>
                    <a:pt x="19672" y="203327"/>
                  </a:lnTo>
                  <a:lnTo>
                    <a:pt x="9613" y="202184"/>
                  </a:lnTo>
                  <a:lnTo>
                    <a:pt x="8407" y="198247"/>
                  </a:lnTo>
                  <a:lnTo>
                    <a:pt x="8420" y="166116"/>
                  </a:lnTo>
                  <a:lnTo>
                    <a:pt x="48298" y="161036"/>
                  </a:lnTo>
                  <a:lnTo>
                    <a:pt x="62077" y="161036"/>
                  </a:lnTo>
                  <a:lnTo>
                    <a:pt x="64401" y="161290"/>
                  </a:lnTo>
                  <a:lnTo>
                    <a:pt x="65989" y="162179"/>
                  </a:lnTo>
                  <a:lnTo>
                    <a:pt x="66903" y="163830"/>
                  </a:lnTo>
                  <a:lnTo>
                    <a:pt x="67195" y="166116"/>
                  </a:lnTo>
                  <a:lnTo>
                    <a:pt x="67195" y="153416"/>
                  </a:lnTo>
                  <a:lnTo>
                    <a:pt x="61950" y="152527"/>
                  </a:lnTo>
                  <a:lnTo>
                    <a:pt x="13639" y="152527"/>
                  </a:lnTo>
                  <a:lnTo>
                    <a:pt x="3683" y="156210"/>
                  </a:lnTo>
                  <a:lnTo>
                    <a:pt x="0" y="166116"/>
                  </a:lnTo>
                  <a:lnTo>
                    <a:pt x="0" y="198247"/>
                  </a:lnTo>
                  <a:lnTo>
                    <a:pt x="952" y="203835"/>
                  </a:lnTo>
                  <a:lnTo>
                    <a:pt x="3683" y="208153"/>
                  </a:lnTo>
                  <a:lnTo>
                    <a:pt x="7975" y="210820"/>
                  </a:lnTo>
                  <a:lnTo>
                    <a:pt x="13639" y="211836"/>
                  </a:lnTo>
                  <a:lnTo>
                    <a:pt x="61950" y="211836"/>
                  </a:lnTo>
                  <a:lnTo>
                    <a:pt x="67627" y="210820"/>
                  </a:lnTo>
                  <a:lnTo>
                    <a:pt x="71920" y="208153"/>
                  </a:lnTo>
                  <a:lnTo>
                    <a:pt x="74650" y="203835"/>
                  </a:lnTo>
                  <a:lnTo>
                    <a:pt x="74726" y="203327"/>
                  </a:lnTo>
                  <a:lnTo>
                    <a:pt x="75603" y="198247"/>
                  </a:lnTo>
                  <a:lnTo>
                    <a:pt x="75603" y="166116"/>
                  </a:lnTo>
                  <a:close/>
                </a:path>
                <a:path w="76200" h="212089">
                  <a:moveTo>
                    <a:pt x="76098" y="34163"/>
                  </a:moveTo>
                  <a:lnTo>
                    <a:pt x="75679" y="26797"/>
                  </a:lnTo>
                  <a:lnTo>
                    <a:pt x="75590" y="12700"/>
                  </a:lnTo>
                  <a:lnTo>
                    <a:pt x="74587" y="7747"/>
                  </a:lnTo>
                  <a:lnTo>
                    <a:pt x="71945" y="3683"/>
                  </a:lnTo>
                  <a:lnTo>
                    <a:pt x="68021" y="1016"/>
                  </a:lnTo>
                  <a:lnTo>
                    <a:pt x="67195" y="889"/>
                  </a:lnTo>
                  <a:lnTo>
                    <a:pt x="67195" y="45720"/>
                  </a:lnTo>
                  <a:lnTo>
                    <a:pt x="66890" y="48006"/>
                  </a:lnTo>
                  <a:lnTo>
                    <a:pt x="65976" y="49657"/>
                  </a:lnTo>
                  <a:lnTo>
                    <a:pt x="64376" y="50546"/>
                  </a:lnTo>
                  <a:lnTo>
                    <a:pt x="62064" y="50800"/>
                  </a:lnTo>
                  <a:lnTo>
                    <a:pt x="13538" y="50800"/>
                  </a:lnTo>
                  <a:lnTo>
                    <a:pt x="11214" y="50546"/>
                  </a:lnTo>
                  <a:lnTo>
                    <a:pt x="9613" y="49657"/>
                  </a:lnTo>
                  <a:lnTo>
                    <a:pt x="8699" y="48006"/>
                  </a:lnTo>
                  <a:lnTo>
                    <a:pt x="8407" y="45720"/>
                  </a:lnTo>
                  <a:lnTo>
                    <a:pt x="8407" y="13462"/>
                  </a:lnTo>
                  <a:lnTo>
                    <a:pt x="42087" y="8509"/>
                  </a:lnTo>
                  <a:lnTo>
                    <a:pt x="61950" y="8509"/>
                  </a:lnTo>
                  <a:lnTo>
                    <a:pt x="67195" y="45720"/>
                  </a:lnTo>
                  <a:lnTo>
                    <a:pt x="67195" y="889"/>
                  </a:lnTo>
                  <a:lnTo>
                    <a:pt x="63144" y="0"/>
                  </a:lnTo>
                  <a:lnTo>
                    <a:pt x="12484" y="0"/>
                  </a:lnTo>
                  <a:lnTo>
                    <a:pt x="990" y="7747"/>
                  </a:lnTo>
                  <a:lnTo>
                    <a:pt x="114" y="34163"/>
                  </a:lnTo>
                  <a:lnTo>
                    <a:pt x="12" y="45720"/>
                  </a:lnTo>
                  <a:lnTo>
                    <a:pt x="3670" y="55626"/>
                  </a:lnTo>
                  <a:lnTo>
                    <a:pt x="12674" y="59309"/>
                  </a:lnTo>
                  <a:lnTo>
                    <a:pt x="63055" y="59309"/>
                  </a:lnTo>
                  <a:lnTo>
                    <a:pt x="74561" y="51689"/>
                  </a:lnTo>
                  <a:lnTo>
                    <a:pt x="74676" y="50800"/>
                  </a:lnTo>
                  <a:lnTo>
                    <a:pt x="75628" y="44069"/>
                  </a:lnTo>
                  <a:lnTo>
                    <a:pt x="75628" y="34544"/>
                  </a:lnTo>
                  <a:lnTo>
                    <a:pt x="76098" y="34163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383" y="4085843"/>
              <a:ext cx="59435" cy="2895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71728" y="4087367"/>
              <a:ext cx="43180" cy="102235"/>
            </a:xfrm>
            <a:custGeom>
              <a:avLst/>
              <a:gdLst/>
              <a:ahLst/>
              <a:cxnLst/>
              <a:rect l="l" t="t" r="r" b="b"/>
              <a:pathLst>
                <a:path w="43180" h="102235">
                  <a:moveTo>
                    <a:pt x="8597" y="82931"/>
                  </a:moveTo>
                  <a:lnTo>
                    <a:pt x="8559" y="78359"/>
                  </a:lnTo>
                  <a:lnTo>
                    <a:pt x="6667" y="76581"/>
                  </a:lnTo>
                  <a:lnTo>
                    <a:pt x="1968" y="76454"/>
                  </a:lnTo>
                  <a:lnTo>
                    <a:pt x="12" y="78486"/>
                  </a:lnTo>
                  <a:lnTo>
                    <a:pt x="203" y="83185"/>
                  </a:lnTo>
                  <a:lnTo>
                    <a:pt x="2159" y="84963"/>
                  </a:lnTo>
                  <a:lnTo>
                    <a:pt x="6718" y="84963"/>
                  </a:lnTo>
                  <a:lnTo>
                    <a:pt x="8597" y="82931"/>
                  </a:lnTo>
                  <a:close/>
                </a:path>
                <a:path w="43180" h="102235">
                  <a:moveTo>
                    <a:pt x="8610" y="2032"/>
                  </a:moveTo>
                  <a:lnTo>
                    <a:pt x="6756" y="127"/>
                  </a:lnTo>
                  <a:lnTo>
                    <a:pt x="2171" y="0"/>
                  </a:lnTo>
                  <a:lnTo>
                    <a:pt x="215" y="1778"/>
                  </a:lnTo>
                  <a:lnTo>
                    <a:pt x="0" y="6477"/>
                  </a:lnTo>
                  <a:lnTo>
                    <a:pt x="1955" y="8509"/>
                  </a:lnTo>
                  <a:lnTo>
                    <a:pt x="6629" y="8509"/>
                  </a:lnTo>
                  <a:lnTo>
                    <a:pt x="8547" y="6604"/>
                  </a:lnTo>
                  <a:lnTo>
                    <a:pt x="8610" y="2032"/>
                  </a:lnTo>
                  <a:close/>
                </a:path>
                <a:path w="43180" h="102235">
                  <a:moveTo>
                    <a:pt x="42545" y="21336"/>
                  </a:moveTo>
                  <a:lnTo>
                    <a:pt x="5041" y="17018"/>
                  </a:lnTo>
                  <a:lnTo>
                    <a:pt x="2971" y="17399"/>
                  </a:lnTo>
                  <a:lnTo>
                    <a:pt x="1409" y="18288"/>
                  </a:lnTo>
                  <a:lnTo>
                    <a:pt x="431" y="19558"/>
                  </a:lnTo>
                  <a:lnTo>
                    <a:pt x="101" y="21336"/>
                  </a:lnTo>
                  <a:lnTo>
                    <a:pt x="469" y="23114"/>
                  </a:lnTo>
                  <a:lnTo>
                    <a:pt x="1460" y="24384"/>
                  </a:lnTo>
                  <a:lnTo>
                    <a:pt x="3048" y="25273"/>
                  </a:lnTo>
                  <a:lnTo>
                    <a:pt x="5156" y="25527"/>
                  </a:lnTo>
                  <a:lnTo>
                    <a:pt x="37477" y="25527"/>
                  </a:lnTo>
                  <a:lnTo>
                    <a:pt x="39585" y="25273"/>
                  </a:lnTo>
                  <a:lnTo>
                    <a:pt x="41173" y="24384"/>
                  </a:lnTo>
                  <a:lnTo>
                    <a:pt x="42176" y="23114"/>
                  </a:lnTo>
                  <a:lnTo>
                    <a:pt x="42545" y="21336"/>
                  </a:lnTo>
                  <a:close/>
                </a:path>
                <a:path w="43180" h="102235">
                  <a:moveTo>
                    <a:pt x="42557" y="97663"/>
                  </a:moveTo>
                  <a:lnTo>
                    <a:pt x="42202" y="96012"/>
                  </a:lnTo>
                  <a:lnTo>
                    <a:pt x="41211" y="94615"/>
                  </a:lnTo>
                  <a:lnTo>
                    <a:pt x="39636" y="93726"/>
                  </a:lnTo>
                  <a:lnTo>
                    <a:pt x="37553" y="93472"/>
                  </a:lnTo>
                  <a:lnTo>
                    <a:pt x="5232" y="93472"/>
                  </a:lnTo>
                  <a:lnTo>
                    <a:pt x="3098" y="93726"/>
                  </a:lnTo>
                  <a:lnTo>
                    <a:pt x="1511" y="94615"/>
                  </a:lnTo>
                  <a:lnTo>
                    <a:pt x="495" y="95885"/>
                  </a:lnTo>
                  <a:lnTo>
                    <a:pt x="101" y="97536"/>
                  </a:lnTo>
                  <a:lnTo>
                    <a:pt x="419" y="99441"/>
                  </a:lnTo>
                  <a:lnTo>
                    <a:pt x="1422" y="100838"/>
                  </a:lnTo>
                  <a:lnTo>
                    <a:pt x="3048" y="101600"/>
                  </a:lnTo>
                  <a:lnTo>
                    <a:pt x="5232" y="101981"/>
                  </a:lnTo>
                  <a:lnTo>
                    <a:pt x="37553" y="101981"/>
                  </a:lnTo>
                  <a:lnTo>
                    <a:pt x="39649" y="101600"/>
                  </a:lnTo>
                  <a:lnTo>
                    <a:pt x="41224" y="100838"/>
                  </a:lnTo>
                  <a:lnTo>
                    <a:pt x="42214" y="99441"/>
                  </a:lnTo>
                  <a:lnTo>
                    <a:pt x="42557" y="97663"/>
                  </a:lnTo>
                  <a:close/>
                </a:path>
                <a:path w="43180" h="102235">
                  <a:moveTo>
                    <a:pt x="42583" y="6604"/>
                  </a:moveTo>
                  <a:lnTo>
                    <a:pt x="42519" y="1905"/>
                  </a:lnTo>
                  <a:lnTo>
                    <a:pt x="40741" y="127"/>
                  </a:lnTo>
                  <a:lnTo>
                    <a:pt x="35979" y="0"/>
                  </a:lnTo>
                  <a:lnTo>
                    <a:pt x="23685" y="0"/>
                  </a:lnTo>
                  <a:lnTo>
                    <a:pt x="18910" y="127"/>
                  </a:lnTo>
                  <a:lnTo>
                    <a:pt x="17145" y="1778"/>
                  </a:lnTo>
                  <a:lnTo>
                    <a:pt x="17043" y="6604"/>
                  </a:lnTo>
                  <a:lnTo>
                    <a:pt x="18821" y="8509"/>
                  </a:lnTo>
                  <a:lnTo>
                    <a:pt x="29806" y="8636"/>
                  </a:lnTo>
                  <a:lnTo>
                    <a:pt x="40805" y="8509"/>
                  </a:lnTo>
                  <a:lnTo>
                    <a:pt x="42583" y="6604"/>
                  </a:lnTo>
                  <a:close/>
                </a:path>
                <a:path w="43180" h="102235">
                  <a:moveTo>
                    <a:pt x="42621" y="78486"/>
                  </a:moveTo>
                  <a:lnTo>
                    <a:pt x="40843" y="76581"/>
                  </a:lnTo>
                  <a:lnTo>
                    <a:pt x="29870" y="76454"/>
                  </a:lnTo>
                  <a:lnTo>
                    <a:pt x="18859" y="76581"/>
                  </a:lnTo>
                  <a:lnTo>
                    <a:pt x="17081" y="78359"/>
                  </a:lnTo>
                  <a:lnTo>
                    <a:pt x="17106" y="83185"/>
                  </a:lnTo>
                  <a:lnTo>
                    <a:pt x="18884" y="84836"/>
                  </a:lnTo>
                  <a:lnTo>
                    <a:pt x="23622" y="84963"/>
                  </a:lnTo>
                  <a:lnTo>
                    <a:pt x="36131" y="84963"/>
                  </a:lnTo>
                  <a:lnTo>
                    <a:pt x="40767" y="84836"/>
                  </a:lnTo>
                  <a:lnTo>
                    <a:pt x="42481" y="83185"/>
                  </a:lnTo>
                  <a:lnTo>
                    <a:pt x="42621" y="78486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3251" y="4238243"/>
              <a:ext cx="38100" cy="28956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5888735" y="6451091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195706" y="0"/>
                </a:moveTo>
                <a:lnTo>
                  <a:pt x="150875" y="5181"/>
                </a:lnTo>
                <a:lnTo>
                  <a:pt x="109600" y="19888"/>
                </a:lnTo>
                <a:lnTo>
                  <a:pt x="73278" y="42989"/>
                </a:lnTo>
                <a:lnTo>
                  <a:pt x="43052" y="73291"/>
                </a:lnTo>
                <a:lnTo>
                  <a:pt x="19938" y="109626"/>
                </a:lnTo>
                <a:lnTo>
                  <a:pt x="5206" y="150812"/>
                </a:lnTo>
                <a:lnTo>
                  <a:pt x="0" y="195681"/>
                </a:lnTo>
                <a:lnTo>
                  <a:pt x="762" y="202031"/>
                </a:lnTo>
                <a:lnTo>
                  <a:pt x="0" y="202031"/>
                </a:lnTo>
                <a:lnTo>
                  <a:pt x="0" y="389521"/>
                </a:lnTo>
                <a:lnTo>
                  <a:pt x="179704" y="389521"/>
                </a:lnTo>
                <a:lnTo>
                  <a:pt x="195706" y="391362"/>
                </a:lnTo>
                <a:lnTo>
                  <a:pt x="211709" y="389521"/>
                </a:lnTo>
                <a:lnTo>
                  <a:pt x="391413" y="389521"/>
                </a:lnTo>
                <a:lnTo>
                  <a:pt x="391413" y="202031"/>
                </a:lnTo>
                <a:lnTo>
                  <a:pt x="390651" y="202031"/>
                </a:lnTo>
                <a:lnTo>
                  <a:pt x="391413" y="195681"/>
                </a:lnTo>
                <a:lnTo>
                  <a:pt x="386206" y="150812"/>
                </a:lnTo>
                <a:lnTo>
                  <a:pt x="371475" y="109626"/>
                </a:lnTo>
                <a:lnTo>
                  <a:pt x="348361" y="73291"/>
                </a:lnTo>
                <a:lnTo>
                  <a:pt x="318135" y="42989"/>
                </a:lnTo>
                <a:lnTo>
                  <a:pt x="281686" y="19888"/>
                </a:lnTo>
                <a:lnTo>
                  <a:pt x="240537" y="5181"/>
                </a:lnTo>
                <a:lnTo>
                  <a:pt x="195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3808" y="2051303"/>
            <a:ext cx="0" cy="4038600"/>
          </a:xfrm>
          <a:custGeom>
            <a:avLst/>
            <a:gdLst/>
            <a:ahLst/>
            <a:cxnLst/>
            <a:rect l="l" t="t" r="r" b="b"/>
            <a:pathLst>
              <a:path h="4038600">
                <a:moveTo>
                  <a:pt x="0" y="0"/>
                </a:moveTo>
                <a:lnTo>
                  <a:pt x="0" y="4038600"/>
                </a:lnTo>
              </a:path>
            </a:pathLst>
          </a:custGeom>
          <a:ln w="9144">
            <a:solidFill>
              <a:srgbClr val="EA52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5371" y="4578095"/>
            <a:ext cx="184403" cy="21336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6353555" y="3125723"/>
            <a:ext cx="288290" cy="152400"/>
            <a:chOff x="6353555" y="3125723"/>
            <a:chExt cx="288290" cy="152400"/>
          </a:xfrm>
        </p:grpSpPr>
        <p:sp>
          <p:nvSpPr>
            <p:cNvPr id="30" name="object 30"/>
            <p:cNvSpPr/>
            <p:nvPr/>
          </p:nvSpPr>
          <p:spPr>
            <a:xfrm>
              <a:off x="6429756" y="3238499"/>
              <a:ext cx="135890" cy="30480"/>
            </a:xfrm>
            <a:custGeom>
              <a:avLst/>
              <a:gdLst/>
              <a:ahLst/>
              <a:cxnLst/>
              <a:rect l="l" t="t" r="r" b="b"/>
              <a:pathLst>
                <a:path w="135890" h="30479">
                  <a:moveTo>
                    <a:pt x="135509" y="8382"/>
                  </a:moveTo>
                  <a:lnTo>
                    <a:pt x="129794" y="0"/>
                  </a:lnTo>
                  <a:lnTo>
                    <a:pt x="127368" y="0"/>
                  </a:lnTo>
                  <a:lnTo>
                    <a:pt x="127368" y="21209"/>
                  </a:lnTo>
                  <a:lnTo>
                    <a:pt x="126619" y="22098"/>
                  </a:lnTo>
                  <a:lnTo>
                    <a:pt x="123063" y="22098"/>
                  </a:lnTo>
                  <a:lnTo>
                    <a:pt x="39624" y="21971"/>
                  </a:lnTo>
                  <a:lnTo>
                    <a:pt x="8890" y="22098"/>
                  </a:lnTo>
                  <a:lnTo>
                    <a:pt x="8255" y="21336"/>
                  </a:lnTo>
                  <a:lnTo>
                    <a:pt x="8636" y="14859"/>
                  </a:lnTo>
                  <a:lnTo>
                    <a:pt x="8255" y="8763"/>
                  </a:lnTo>
                  <a:lnTo>
                    <a:pt x="9144" y="8382"/>
                  </a:lnTo>
                  <a:lnTo>
                    <a:pt x="117094" y="8382"/>
                  </a:lnTo>
                  <a:lnTo>
                    <a:pt x="126619" y="8382"/>
                  </a:lnTo>
                  <a:lnTo>
                    <a:pt x="127241" y="9144"/>
                  </a:lnTo>
                  <a:lnTo>
                    <a:pt x="126873" y="14859"/>
                  </a:lnTo>
                  <a:lnTo>
                    <a:pt x="127114" y="18415"/>
                  </a:lnTo>
                  <a:lnTo>
                    <a:pt x="127368" y="21209"/>
                  </a:lnTo>
                  <a:lnTo>
                    <a:pt x="127368" y="0"/>
                  </a:lnTo>
                  <a:lnTo>
                    <a:pt x="104889" y="0"/>
                  </a:lnTo>
                  <a:lnTo>
                    <a:pt x="5715" y="0"/>
                  </a:lnTo>
                  <a:lnTo>
                    <a:pt x="0" y="24257"/>
                  </a:lnTo>
                  <a:lnTo>
                    <a:pt x="254" y="27305"/>
                  </a:lnTo>
                  <a:lnTo>
                    <a:pt x="1270" y="29210"/>
                  </a:lnTo>
                  <a:lnTo>
                    <a:pt x="3175" y="30099"/>
                  </a:lnTo>
                  <a:lnTo>
                    <a:pt x="6223" y="30480"/>
                  </a:lnTo>
                  <a:lnTo>
                    <a:pt x="129667" y="30480"/>
                  </a:lnTo>
                  <a:lnTo>
                    <a:pt x="135509" y="22098"/>
                  </a:lnTo>
                  <a:lnTo>
                    <a:pt x="135509" y="8382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53555" y="3125723"/>
              <a:ext cx="288036" cy="152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390145" y="2182367"/>
            <a:ext cx="215265" cy="184785"/>
            <a:chOff x="6390145" y="2182367"/>
            <a:chExt cx="215265" cy="184785"/>
          </a:xfrm>
        </p:grpSpPr>
        <p:sp>
          <p:nvSpPr>
            <p:cNvPr id="33" name="object 33"/>
            <p:cNvSpPr/>
            <p:nvPr/>
          </p:nvSpPr>
          <p:spPr>
            <a:xfrm>
              <a:off x="6390145" y="2260091"/>
              <a:ext cx="215265" cy="106680"/>
            </a:xfrm>
            <a:custGeom>
              <a:avLst/>
              <a:gdLst/>
              <a:ahLst/>
              <a:cxnLst/>
              <a:rect l="l" t="t" r="r" b="b"/>
              <a:pathLst>
                <a:path w="215265" h="106680">
                  <a:moveTo>
                    <a:pt x="55359" y="99822"/>
                  </a:moveTo>
                  <a:lnTo>
                    <a:pt x="54851" y="99568"/>
                  </a:lnTo>
                  <a:lnTo>
                    <a:pt x="54978" y="90805"/>
                  </a:lnTo>
                  <a:lnTo>
                    <a:pt x="54978" y="54610"/>
                  </a:lnTo>
                  <a:lnTo>
                    <a:pt x="54978" y="52324"/>
                  </a:lnTo>
                  <a:lnTo>
                    <a:pt x="54724" y="50292"/>
                  </a:lnTo>
                  <a:lnTo>
                    <a:pt x="53962" y="48895"/>
                  </a:lnTo>
                  <a:lnTo>
                    <a:pt x="52565" y="48133"/>
                  </a:lnTo>
                  <a:lnTo>
                    <a:pt x="50279" y="47879"/>
                  </a:lnTo>
                  <a:lnTo>
                    <a:pt x="48247" y="47879"/>
                  </a:lnTo>
                  <a:lnTo>
                    <a:pt x="48247" y="55118"/>
                  </a:lnTo>
                  <a:lnTo>
                    <a:pt x="48247" y="99441"/>
                  </a:lnTo>
                  <a:lnTo>
                    <a:pt x="47866" y="99822"/>
                  </a:lnTo>
                  <a:lnTo>
                    <a:pt x="36563" y="99822"/>
                  </a:lnTo>
                  <a:lnTo>
                    <a:pt x="25260" y="99822"/>
                  </a:lnTo>
                  <a:lnTo>
                    <a:pt x="24879" y="99441"/>
                  </a:lnTo>
                  <a:lnTo>
                    <a:pt x="24879" y="55118"/>
                  </a:lnTo>
                  <a:lnTo>
                    <a:pt x="25133" y="54610"/>
                  </a:lnTo>
                  <a:lnTo>
                    <a:pt x="36690" y="54737"/>
                  </a:lnTo>
                  <a:lnTo>
                    <a:pt x="48120" y="54660"/>
                  </a:lnTo>
                  <a:lnTo>
                    <a:pt x="48247" y="55118"/>
                  </a:lnTo>
                  <a:lnTo>
                    <a:pt x="48247" y="47879"/>
                  </a:lnTo>
                  <a:lnTo>
                    <a:pt x="23228" y="47879"/>
                  </a:lnTo>
                  <a:lnTo>
                    <a:pt x="20815" y="48133"/>
                  </a:lnTo>
                  <a:lnTo>
                    <a:pt x="19418" y="48895"/>
                  </a:lnTo>
                  <a:lnTo>
                    <a:pt x="18656" y="50419"/>
                  </a:lnTo>
                  <a:lnTo>
                    <a:pt x="18529" y="52324"/>
                  </a:lnTo>
                  <a:lnTo>
                    <a:pt x="18529" y="99441"/>
                  </a:lnTo>
                  <a:lnTo>
                    <a:pt x="18275" y="99949"/>
                  </a:lnTo>
                  <a:lnTo>
                    <a:pt x="55359" y="99949"/>
                  </a:lnTo>
                  <a:lnTo>
                    <a:pt x="55359" y="99822"/>
                  </a:lnTo>
                  <a:close/>
                </a:path>
                <a:path w="215265" h="106680">
                  <a:moveTo>
                    <a:pt x="64630" y="99949"/>
                  </a:moveTo>
                  <a:lnTo>
                    <a:pt x="61201" y="99695"/>
                  </a:lnTo>
                  <a:lnTo>
                    <a:pt x="59296" y="99695"/>
                  </a:lnTo>
                  <a:lnTo>
                    <a:pt x="55486" y="99949"/>
                  </a:lnTo>
                  <a:lnTo>
                    <a:pt x="64630" y="99949"/>
                  </a:lnTo>
                  <a:close/>
                </a:path>
                <a:path w="215265" h="106680">
                  <a:moveTo>
                    <a:pt x="214744" y="102616"/>
                  </a:moveTo>
                  <a:lnTo>
                    <a:pt x="214655" y="101346"/>
                  </a:lnTo>
                  <a:lnTo>
                    <a:pt x="214236" y="101346"/>
                  </a:lnTo>
                  <a:lnTo>
                    <a:pt x="214236" y="100076"/>
                  </a:lnTo>
                  <a:lnTo>
                    <a:pt x="213347" y="100076"/>
                  </a:lnTo>
                  <a:lnTo>
                    <a:pt x="213220" y="99949"/>
                  </a:lnTo>
                  <a:lnTo>
                    <a:pt x="212826" y="99822"/>
                  </a:lnTo>
                  <a:lnTo>
                    <a:pt x="204952" y="99822"/>
                  </a:lnTo>
                  <a:lnTo>
                    <a:pt x="198869" y="99822"/>
                  </a:lnTo>
                  <a:lnTo>
                    <a:pt x="196951" y="99949"/>
                  </a:lnTo>
                  <a:lnTo>
                    <a:pt x="196824" y="99949"/>
                  </a:lnTo>
                  <a:lnTo>
                    <a:pt x="196735" y="98806"/>
                  </a:lnTo>
                  <a:lnTo>
                    <a:pt x="196710" y="7366"/>
                  </a:lnTo>
                  <a:lnTo>
                    <a:pt x="190233" y="7366"/>
                  </a:lnTo>
                  <a:lnTo>
                    <a:pt x="190233" y="98806"/>
                  </a:lnTo>
                  <a:lnTo>
                    <a:pt x="190233" y="99834"/>
                  </a:lnTo>
                  <a:lnTo>
                    <a:pt x="189852" y="99822"/>
                  </a:lnTo>
                  <a:lnTo>
                    <a:pt x="178676" y="99822"/>
                  </a:lnTo>
                  <a:lnTo>
                    <a:pt x="173596" y="99822"/>
                  </a:lnTo>
                  <a:lnTo>
                    <a:pt x="167246" y="99949"/>
                  </a:lnTo>
                  <a:lnTo>
                    <a:pt x="167246" y="99822"/>
                  </a:lnTo>
                  <a:lnTo>
                    <a:pt x="166852" y="99441"/>
                  </a:lnTo>
                  <a:lnTo>
                    <a:pt x="166979" y="19939"/>
                  </a:lnTo>
                  <a:lnTo>
                    <a:pt x="166852" y="7239"/>
                  </a:lnTo>
                  <a:lnTo>
                    <a:pt x="167119" y="6604"/>
                  </a:lnTo>
                  <a:lnTo>
                    <a:pt x="196710" y="6604"/>
                  </a:lnTo>
                  <a:lnTo>
                    <a:pt x="196710" y="1016"/>
                  </a:lnTo>
                  <a:lnTo>
                    <a:pt x="195694" y="0"/>
                  </a:lnTo>
                  <a:lnTo>
                    <a:pt x="165468" y="0"/>
                  </a:lnTo>
                  <a:lnTo>
                    <a:pt x="162928" y="254"/>
                  </a:lnTo>
                  <a:lnTo>
                    <a:pt x="161404" y="1016"/>
                  </a:lnTo>
                  <a:lnTo>
                    <a:pt x="160629" y="2540"/>
                  </a:lnTo>
                  <a:lnTo>
                    <a:pt x="160375" y="5334"/>
                  </a:lnTo>
                  <a:lnTo>
                    <a:pt x="160375" y="98044"/>
                  </a:lnTo>
                  <a:lnTo>
                    <a:pt x="160502" y="99568"/>
                  </a:lnTo>
                  <a:lnTo>
                    <a:pt x="160134" y="99822"/>
                  </a:lnTo>
                  <a:lnTo>
                    <a:pt x="157848" y="99822"/>
                  </a:lnTo>
                  <a:lnTo>
                    <a:pt x="155549" y="99695"/>
                  </a:lnTo>
                  <a:lnTo>
                    <a:pt x="153784" y="99822"/>
                  </a:lnTo>
                  <a:lnTo>
                    <a:pt x="152006" y="99822"/>
                  </a:lnTo>
                  <a:lnTo>
                    <a:pt x="149974" y="100076"/>
                  </a:lnTo>
                  <a:lnTo>
                    <a:pt x="149847" y="99949"/>
                  </a:lnTo>
                  <a:lnTo>
                    <a:pt x="142354" y="99822"/>
                  </a:lnTo>
                  <a:lnTo>
                    <a:pt x="131178" y="99822"/>
                  </a:lnTo>
                  <a:lnTo>
                    <a:pt x="126225" y="99822"/>
                  </a:lnTo>
                  <a:lnTo>
                    <a:pt x="119748" y="99949"/>
                  </a:lnTo>
                  <a:lnTo>
                    <a:pt x="119621" y="99822"/>
                  </a:lnTo>
                  <a:lnTo>
                    <a:pt x="119494" y="99441"/>
                  </a:lnTo>
                  <a:lnTo>
                    <a:pt x="119494" y="40386"/>
                  </a:lnTo>
                  <a:lnTo>
                    <a:pt x="119875" y="40005"/>
                  </a:lnTo>
                  <a:lnTo>
                    <a:pt x="126352" y="40132"/>
                  </a:lnTo>
                  <a:lnTo>
                    <a:pt x="136258" y="40132"/>
                  </a:lnTo>
                  <a:lnTo>
                    <a:pt x="142544" y="40081"/>
                  </a:lnTo>
                  <a:lnTo>
                    <a:pt x="142849" y="40386"/>
                  </a:lnTo>
                  <a:lnTo>
                    <a:pt x="142849" y="99441"/>
                  </a:lnTo>
                  <a:lnTo>
                    <a:pt x="142354" y="99822"/>
                  </a:lnTo>
                  <a:lnTo>
                    <a:pt x="149847" y="99822"/>
                  </a:lnTo>
                  <a:lnTo>
                    <a:pt x="149453" y="99441"/>
                  </a:lnTo>
                  <a:lnTo>
                    <a:pt x="149453" y="40005"/>
                  </a:lnTo>
                  <a:lnTo>
                    <a:pt x="149453" y="34290"/>
                  </a:lnTo>
                  <a:lnTo>
                    <a:pt x="148577" y="33401"/>
                  </a:lnTo>
                  <a:lnTo>
                    <a:pt x="142608" y="33274"/>
                  </a:lnTo>
                  <a:lnTo>
                    <a:pt x="121653" y="33274"/>
                  </a:lnTo>
                  <a:lnTo>
                    <a:pt x="114160" y="33401"/>
                  </a:lnTo>
                  <a:lnTo>
                    <a:pt x="113144" y="34417"/>
                  </a:lnTo>
                  <a:lnTo>
                    <a:pt x="113004" y="38100"/>
                  </a:lnTo>
                  <a:lnTo>
                    <a:pt x="113004" y="99822"/>
                  </a:lnTo>
                  <a:lnTo>
                    <a:pt x="108318" y="99822"/>
                  </a:lnTo>
                  <a:lnTo>
                    <a:pt x="106413" y="99695"/>
                  </a:lnTo>
                  <a:lnTo>
                    <a:pt x="102603" y="100076"/>
                  </a:lnTo>
                  <a:lnTo>
                    <a:pt x="102349" y="99822"/>
                  </a:lnTo>
                  <a:lnTo>
                    <a:pt x="102095" y="99441"/>
                  </a:lnTo>
                  <a:lnTo>
                    <a:pt x="102095" y="34925"/>
                  </a:lnTo>
                  <a:lnTo>
                    <a:pt x="102095" y="29337"/>
                  </a:lnTo>
                  <a:lnTo>
                    <a:pt x="101079" y="28448"/>
                  </a:lnTo>
                  <a:lnTo>
                    <a:pt x="95618" y="28448"/>
                  </a:lnTo>
                  <a:lnTo>
                    <a:pt x="95618" y="35306"/>
                  </a:lnTo>
                  <a:lnTo>
                    <a:pt x="95618" y="99441"/>
                  </a:lnTo>
                  <a:lnTo>
                    <a:pt x="95364" y="99822"/>
                  </a:lnTo>
                  <a:lnTo>
                    <a:pt x="94602" y="99822"/>
                  </a:lnTo>
                  <a:lnTo>
                    <a:pt x="84061" y="99822"/>
                  </a:lnTo>
                  <a:lnTo>
                    <a:pt x="72758" y="99822"/>
                  </a:lnTo>
                  <a:lnTo>
                    <a:pt x="72377" y="99441"/>
                  </a:lnTo>
                  <a:lnTo>
                    <a:pt x="72250" y="35306"/>
                  </a:lnTo>
                  <a:lnTo>
                    <a:pt x="72758" y="34925"/>
                  </a:lnTo>
                  <a:lnTo>
                    <a:pt x="84061" y="35052"/>
                  </a:lnTo>
                  <a:lnTo>
                    <a:pt x="94729" y="34925"/>
                  </a:lnTo>
                  <a:lnTo>
                    <a:pt x="95364" y="34925"/>
                  </a:lnTo>
                  <a:lnTo>
                    <a:pt x="95618" y="35306"/>
                  </a:lnTo>
                  <a:lnTo>
                    <a:pt x="95618" y="28448"/>
                  </a:lnTo>
                  <a:lnTo>
                    <a:pt x="90919" y="28448"/>
                  </a:lnTo>
                  <a:lnTo>
                    <a:pt x="66916" y="28448"/>
                  </a:lnTo>
                  <a:lnTo>
                    <a:pt x="65900" y="29464"/>
                  </a:lnTo>
                  <a:lnTo>
                    <a:pt x="65900" y="99441"/>
                  </a:lnTo>
                  <a:lnTo>
                    <a:pt x="65265" y="100076"/>
                  </a:lnTo>
                  <a:lnTo>
                    <a:pt x="622" y="100076"/>
                  </a:lnTo>
                  <a:lnTo>
                    <a:pt x="622" y="101346"/>
                  </a:lnTo>
                  <a:lnTo>
                    <a:pt x="88" y="101346"/>
                  </a:lnTo>
                  <a:lnTo>
                    <a:pt x="88" y="102616"/>
                  </a:lnTo>
                  <a:lnTo>
                    <a:pt x="38" y="103886"/>
                  </a:lnTo>
                  <a:lnTo>
                    <a:pt x="0" y="105156"/>
                  </a:lnTo>
                  <a:lnTo>
                    <a:pt x="787" y="105156"/>
                  </a:lnTo>
                  <a:lnTo>
                    <a:pt x="787" y="106426"/>
                  </a:lnTo>
                  <a:lnTo>
                    <a:pt x="213842" y="106426"/>
                  </a:lnTo>
                  <a:lnTo>
                    <a:pt x="213842" y="105156"/>
                  </a:lnTo>
                  <a:lnTo>
                    <a:pt x="214655" y="105156"/>
                  </a:lnTo>
                  <a:lnTo>
                    <a:pt x="214655" y="103886"/>
                  </a:lnTo>
                  <a:lnTo>
                    <a:pt x="214744" y="102616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39484" y="2182367"/>
              <a:ext cx="59434" cy="8445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23660" y="2244851"/>
              <a:ext cx="131445" cy="50165"/>
            </a:xfrm>
            <a:custGeom>
              <a:avLst/>
              <a:gdLst/>
              <a:ahLst/>
              <a:cxnLst/>
              <a:rect l="l" t="t" r="r" b="b"/>
              <a:pathLst>
                <a:path w="131445" h="50164">
                  <a:moveTo>
                    <a:pt x="129159" y="0"/>
                  </a:moveTo>
                  <a:lnTo>
                    <a:pt x="126999" y="0"/>
                  </a:lnTo>
                  <a:lnTo>
                    <a:pt x="93217" y="27812"/>
                  </a:lnTo>
                  <a:lnTo>
                    <a:pt x="92201" y="27939"/>
                  </a:lnTo>
                  <a:lnTo>
                    <a:pt x="49402" y="9525"/>
                  </a:lnTo>
                  <a:lnTo>
                    <a:pt x="47878" y="9778"/>
                  </a:lnTo>
                  <a:lnTo>
                    <a:pt x="1397" y="44068"/>
                  </a:lnTo>
                  <a:lnTo>
                    <a:pt x="126" y="45846"/>
                  </a:lnTo>
                  <a:lnTo>
                    <a:pt x="0" y="47116"/>
                  </a:lnTo>
                  <a:lnTo>
                    <a:pt x="1524" y="49656"/>
                  </a:lnTo>
                  <a:lnTo>
                    <a:pt x="2666" y="50164"/>
                  </a:lnTo>
                  <a:lnTo>
                    <a:pt x="4952" y="49783"/>
                  </a:lnTo>
                  <a:lnTo>
                    <a:pt x="5587" y="49148"/>
                  </a:lnTo>
                  <a:lnTo>
                    <a:pt x="48894" y="17144"/>
                  </a:lnTo>
                  <a:lnTo>
                    <a:pt x="50037" y="17017"/>
                  </a:lnTo>
                  <a:lnTo>
                    <a:pt x="92837" y="35432"/>
                  </a:lnTo>
                  <a:lnTo>
                    <a:pt x="94234" y="35559"/>
                  </a:lnTo>
                  <a:lnTo>
                    <a:pt x="130429" y="5968"/>
                  </a:lnTo>
                  <a:lnTo>
                    <a:pt x="131063" y="4952"/>
                  </a:lnTo>
                  <a:lnTo>
                    <a:pt x="131063" y="2920"/>
                  </a:lnTo>
                  <a:lnTo>
                    <a:pt x="130810" y="2285"/>
                  </a:lnTo>
                  <a:lnTo>
                    <a:pt x="129159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7084" y="2647187"/>
            <a:ext cx="220980" cy="19812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84035" y="3558539"/>
            <a:ext cx="227076" cy="230123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391655" y="4070603"/>
            <a:ext cx="212090" cy="212090"/>
            <a:chOff x="6391655" y="4070603"/>
            <a:chExt cx="212090" cy="212090"/>
          </a:xfrm>
        </p:grpSpPr>
        <p:sp>
          <p:nvSpPr>
            <p:cNvPr id="39" name="object 39"/>
            <p:cNvSpPr/>
            <p:nvPr/>
          </p:nvSpPr>
          <p:spPr>
            <a:xfrm>
              <a:off x="6391655" y="4172711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69596" y="0"/>
                  </a:moveTo>
                  <a:lnTo>
                    <a:pt x="22733" y="5080"/>
                  </a:lnTo>
                  <a:lnTo>
                    <a:pt x="0" y="42799"/>
                  </a:lnTo>
                  <a:lnTo>
                    <a:pt x="1778" y="54229"/>
                  </a:lnTo>
                  <a:lnTo>
                    <a:pt x="35052" y="83058"/>
                  </a:lnTo>
                  <a:lnTo>
                    <a:pt x="44831" y="84201"/>
                  </a:lnTo>
                  <a:lnTo>
                    <a:pt x="42926" y="85979"/>
                  </a:lnTo>
                  <a:lnTo>
                    <a:pt x="44577" y="94488"/>
                  </a:lnTo>
                  <a:lnTo>
                    <a:pt x="46228" y="93980"/>
                  </a:lnTo>
                  <a:lnTo>
                    <a:pt x="58039" y="83058"/>
                  </a:lnTo>
                  <a:lnTo>
                    <a:pt x="59563" y="79883"/>
                  </a:lnTo>
                  <a:lnTo>
                    <a:pt x="59309" y="78359"/>
                  </a:lnTo>
                  <a:lnTo>
                    <a:pt x="47625" y="66421"/>
                  </a:lnTo>
                  <a:lnTo>
                    <a:pt x="44577" y="65024"/>
                  </a:lnTo>
                  <a:lnTo>
                    <a:pt x="43053" y="65405"/>
                  </a:lnTo>
                  <a:lnTo>
                    <a:pt x="41656" y="66294"/>
                  </a:lnTo>
                  <a:lnTo>
                    <a:pt x="40767" y="67564"/>
                  </a:lnTo>
                  <a:lnTo>
                    <a:pt x="40386" y="69215"/>
                  </a:lnTo>
                  <a:lnTo>
                    <a:pt x="40640" y="70739"/>
                  </a:lnTo>
                  <a:lnTo>
                    <a:pt x="41656" y="72390"/>
                  </a:lnTo>
                  <a:lnTo>
                    <a:pt x="43688" y="74168"/>
                  </a:lnTo>
                  <a:lnTo>
                    <a:pt x="44958" y="75565"/>
                  </a:lnTo>
                  <a:lnTo>
                    <a:pt x="24257" y="70104"/>
                  </a:lnTo>
                  <a:lnTo>
                    <a:pt x="15621" y="62611"/>
                  </a:lnTo>
                  <a:lnTo>
                    <a:pt x="10160" y="52578"/>
                  </a:lnTo>
                  <a:lnTo>
                    <a:pt x="8509" y="40640"/>
                  </a:lnTo>
                  <a:lnTo>
                    <a:pt x="10922" y="29337"/>
                  </a:lnTo>
                  <a:lnTo>
                    <a:pt x="17145" y="19685"/>
                  </a:lnTo>
                  <a:lnTo>
                    <a:pt x="26162" y="12700"/>
                  </a:lnTo>
                  <a:lnTo>
                    <a:pt x="37465" y="9017"/>
                  </a:lnTo>
                  <a:lnTo>
                    <a:pt x="52197" y="8382"/>
                  </a:lnTo>
                  <a:lnTo>
                    <a:pt x="69977" y="8509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58712" y="4146803"/>
              <a:ext cx="77470" cy="59690"/>
            </a:xfrm>
            <a:custGeom>
              <a:avLst/>
              <a:gdLst/>
              <a:ahLst/>
              <a:cxnLst/>
              <a:rect l="l" t="t" r="r" b="b"/>
              <a:pathLst>
                <a:path w="77470" h="59689">
                  <a:moveTo>
                    <a:pt x="77457" y="12446"/>
                  </a:moveTo>
                  <a:lnTo>
                    <a:pt x="68961" y="838"/>
                  </a:lnTo>
                  <a:lnTo>
                    <a:pt x="68961" y="13843"/>
                  </a:lnTo>
                  <a:lnTo>
                    <a:pt x="68961" y="45593"/>
                  </a:lnTo>
                  <a:lnTo>
                    <a:pt x="51308" y="50800"/>
                  </a:lnTo>
                  <a:lnTo>
                    <a:pt x="14351" y="50800"/>
                  </a:lnTo>
                  <a:lnTo>
                    <a:pt x="8890" y="13843"/>
                  </a:lnTo>
                  <a:lnTo>
                    <a:pt x="9144" y="11430"/>
                  </a:lnTo>
                  <a:lnTo>
                    <a:pt x="10033" y="9779"/>
                  </a:lnTo>
                  <a:lnTo>
                    <a:pt x="11811" y="8763"/>
                  </a:lnTo>
                  <a:lnTo>
                    <a:pt x="14351" y="8509"/>
                  </a:lnTo>
                  <a:lnTo>
                    <a:pt x="63627" y="8509"/>
                  </a:lnTo>
                  <a:lnTo>
                    <a:pt x="66040" y="8763"/>
                  </a:lnTo>
                  <a:lnTo>
                    <a:pt x="67691" y="9779"/>
                  </a:lnTo>
                  <a:lnTo>
                    <a:pt x="68707" y="11430"/>
                  </a:lnTo>
                  <a:lnTo>
                    <a:pt x="68961" y="13843"/>
                  </a:lnTo>
                  <a:lnTo>
                    <a:pt x="68961" y="838"/>
                  </a:lnTo>
                  <a:lnTo>
                    <a:pt x="64884" y="0"/>
                  </a:lnTo>
                  <a:lnTo>
                    <a:pt x="13081" y="0"/>
                  </a:lnTo>
                  <a:lnTo>
                    <a:pt x="1270" y="7747"/>
                  </a:lnTo>
                  <a:lnTo>
                    <a:pt x="254" y="22606"/>
                  </a:lnTo>
                  <a:lnTo>
                    <a:pt x="0" y="25273"/>
                  </a:lnTo>
                  <a:lnTo>
                    <a:pt x="381" y="33147"/>
                  </a:lnTo>
                  <a:lnTo>
                    <a:pt x="254" y="45339"/>
                  </a:lnTo>
                  <a:lnTo>
                    <a:pt x="3937" y="55626"/>
                  </a:lnTo>
                  <a:lnTo>
                    <a:pt x="38862" y="59309"/>
                  </a:lnTo>
                  <a:lnTo>
                    <a:pt x="65011" y="59309"/>
                  </a:lnTo>
                  <a:lnTo>
                    <a:pt x="77457" y="46863"/>
                  </a:lnTo>
                  <a:lnTo>
                    <a:pt x="77457" y="12446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34911" y="4096511"/>
              <a:ext cx="68580" cy="94615"/>
            </a:xfrm>
            <a:custGeom>
              <a:avLst/>
              <a:gdLst/>
              <a:ahLst/>
              <a:cxnLst/>
              <a:rect l="l" t="t" r="r" b="b"/>
              <a:pathLst>
                <a:path w="68579" h="94614">
                  <a:moveTo>
                    <a:pt x="0" y="0"/>
                  </a:moveTo>
                  <a:lnTo>
                    <a:pt x="508" y="8509"/>
                  </a:lnTo>
                  <a:lnTo>
                    <a:pt x="26924" y="8509"/>
                  </a:lnTo>
                  <a:lnTo>
                    <a:pt x="39116" y="10922"/>
                  </a:lnTo>
                  <a:lnTo>
                    <a:pt x="49149" y="17272"/>
                  </a:lnTo>
                  <a:lnTo>
                    <a:pt x="56515" y="26924"/>
                  </a:lnTo>
                  <a:lnTo>
                    <a:pt x="59944" y="38989"/>
                  </a:lnTo>
                  <a:lnTo>
                    <a:pt x="58928" y="50927"/>
                  </a:lnTo>
                  <a:lnTo>
                    <a:pt x="53848" y="61468"/>
                  </a:lnTo>
                  <a:lnTo>
                    <a:pt x="45212" y="69596"/>
                  </a:lnTo>
                  <a:lnTo>
                    <a:pt x="33909" y="74422"/>
                  </a:lnTo>
                  <a:lnTo>
                    <a:pt x="26543" y="75438"/>
                  </a:lnTo>
                  <a:lnTo>
                    <a:pt x="23749" y="75311"/>
                  </a:lnTo>
                  <a:lnTo>
                    <a:pt x="26416" y="73152"/>
                  </a:lnTo>
                  <a:lnTo>
                    <a:pt x="27305" y="72136"/>
                  </a:lnTo>
                  <a:lnTo>
                    <a:pt x="24384" y="65024"/>
                  </a:lnTo>
                  <a:lnTo>
                    <a:pt x="22860" y="65278"/>
                  </a:lnTo>
                  <a:lnTo>
                    <a:pt x="10795" y="76835"/>
                  </a:lnTo>
                  <a:lnTo>
                    <a:pt x="9525" y="79756"/>
                  </a:lnTo>
                  <a:lnTo>
                    <a:pt x="9906" y="81280"/>
                  </a:lnTo>
                  <a:lnTo>
                    <a:pt x="21590" y="93218"/>
                  </a:lnTo>
                  <a:lnTo>
                    <a:pt x="24638" y="94361"/>
                  </a:lnTo>
                  <a:lnTo>
                    <a:pt x="26035" y="94107"/>
                  </a:lnTo>
                  <a:lnTo>
                    <a:pt x="27432" y="93091"/>
                  </a:lnTo>
                  <a:lnTo>
                    <a:pt x="28321" y="91694"/>
                  </a:lnTo>
                  <a:lnTo>
                    <a:pt x="28575" y="90170"/>
                  </a:lnTo>
                  <a:lnTo>
                    <a:pt x="28194" y="88646"/>
                  </a:lnTo>
                  <a:lnTo>
                    <a:pt x="27305" y="87122"/>
                  </a:lnTo>
                  <a:lnTo>
                    <a:pt x="26416" y="86106"/>
                  </a:lnTo>
                  <a:lnTo>
                    <a:pt x="25273" y="85344"/>
                  </a:lnTo>
                  <a:lnTo>
                    <a:pt x="24130" y="84074"/>
                  </a:lnTo>
                  <a:lnTo>
                    <a:pt x="60960" y="65913"/>
                  </a:lnTo>
                  <a:lnTo>
                    <a:pt x="68453" y="44069"/>
                  </a:lnTo>
                  <a:lnTo>
                    <a:pt x="67437" y="32385"/>
                  </a:lnTo>
                  <a:lnTo>
                    <a:pt x="37846" y="1778"/>
                  </a:lnTo>
                  <a:lnTo>
                    <a:pt x="26162" y="127"/>
                  </a:lnTo>
                  <a:lnTo>
                    <a:pt x="254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58712" y="4070603"/>
              <a:ext cx="78105" cy="212090"/>
            </a:xfrm>
            <a:custGeom>
              <a:avLst/>
              <a:gdLst/>
              <a:ahLst/>
              <a:cxnLst/>
              <a:rect l="l" t="t" r="r" b="b"/>
              <a:pathLst>
                <a:path w="78104" h="212089">
                  <a:moveTo>
                    <a:pt x="77089" y="166116"/>
                  </a:moveTo>
                  <a:lnTo>
                    <a:pt x="76238" y="161290"/>
                  </a:lnTo>
                  <a:lnTo>
                    <a:pt x="76187" y="160528"/>
                  </a:lnTo>
                  <a:lnTo>
                    <a:pt x="73406" y="156210"/>
                  </a:lnTo>
                  <a:lnTo>
                    <a:pt x="68961" y="153416"/>
                  </a:lnTo>
                  <a:lnTo>
                    <a:pt x="68580" y="153416"/>
                  </a:lnTo>
                  <a:lnTo>
                    <a:pt x="68580" y="166116"/>
                  </a:lnTo>
                  <a:lnTo>
                    <a:pt x="68580" y="198247"/>
                  </a:lnTo>
                  <a:lnTo>
                    <a:pt x="57010" y="203327"/>
                  </a:lnTo>
                  <a:lnTo>
                    <a:pt x="20066" y="203327"/>
                  </a:lnTo>
                  <a:lnTo>
                    <a:pt x="9779" y="202184"/>
                  </a:lnTo>
                  <a:lnTo>
                    <a:pt x="8636" y="198247"/>
                  </a:lnTo>
                  <a:lnTo>
                    <a:pt x="8636" y="166116"/>
                  </a:lnTo>
                  <a:lnTo>
                    <a:pt x="49276" y="161036"/>
                  </a:lnTo>
                  <a:lnTo>
                    <a:pt x="63360" y="161036"/>
                  </a:lnTo>
                  <a:lnTo>
                    <a:pt x="65659" y="161290"/>
                  </a:lnTo>
                  <a:lnTo>
                    <a:pt x="67310" y="162179"/>
                  </a:lnTo>
                  <a:lnTo>
                    <a:pt x="68326" y="163830"/>
                  </a:lnTo>
                  <a:lnTo>
                    <a:pt x="68580" y="166116"/>
                  </a:lnTo>
                  <a:lnTo>
                    <a:pt x="68580" y="153416"/>
                  </a:lnTo>
                  <a:lnTo>
                    <a:pt x="63233" y="152527"/>
                  </a:lnTo>
                  <a:lnTo>
                    <a:pt x="13970" y="152527"/>
                  </a:lnTo>
                  <a:lnTo>
                    <a:pt x="3810" y="156210"/>
                  </a:lnTo>
                  <a:lnTo>
                    <a:pt x="0" y="166116"/>
                  </a:lnTo>
                  <a:lnTo>
                    <a:pt x="0" y="198247"/>
                  </a:lnTo>
                  <a:lnTo>
                    <a:pt x="1016" y="203835"/>
                  </a:lnTo>
                  <a:lnTo>
                    <a:pt x="3810" y="208153"/>
                  </a:lnTo>
                  <a:lnTo>
                    <a:pt x="8128" y="210820"/>
                  </a:lnTo>
                  <a:lnTo>
                    <a:pt x="13970" y="211836"/>
                  </a:lnTo>
                  <a:lnTo>
                    <a:pt x="63233" y="211836"/>
                  </a:lnTo>
                  <a:lnTo>
                    <a:pt x="68961" y="210820"/>
                  </a:lnTo>
                  <a:lnTo>
                    <a:pt x="73406" y="208153"/>
                  </a:lnTo>
                  <a:lnTo>
                    <a:pt x="76187" y="203835"/>
                  </a:lnTo>
                  <a:lnTo>
                    <a:pt x="76187" y="203327"/>
                  </a:lnTo>
                  <a:lnTo>
                    <a:pt x="77089" y="198247"/>
                  </a:lnTo>
                  <a:lnTo>
                    <a:pt x="77089" y="166116"/>
                  </a:lnTo>
                  <a:close/>
                </a:path>
                <a:path w="78104" h="212089">
                  <a:moveTo>
                    <a:pt x="77584" y="34163"/>
                  </a:moveTo>
                  <a:lnTo>
                    <a:pt x="77089" y="24257"/>
                  </a:lnTo>
                  <a:lnTo>
                    <a:pt x="77089" y="12700"/>
                  </a:lnTo>
                  <a:lnTo>
                    <a:pt x="76187" y="8509"/>
                  </a:lnTo>
                  <a:lnTo>
                    <a:pt x="76060" y="7747"/>
                  </a:lnTo>
                  <a:lnTo>
                    <a:pt x="73406" y="3683"/>
                  </a:lnTo>
                  <a:lnTo>
                    <a:pt x="69469" y="1016"/>
                  </a:lnTo>
                  <a:lnTo>
                    <a:pt x="68580" y="889"/>
                  </a:lnTo>
                  <a:lnTo>
                    <a:pt x="68580" y="45720"/>
                  </a:lnTo>
                  <a:lnTo>
                    <a:pt x="68186" y="48006"/>
                  </a:lnTo>
                  <a:lnTo>
                    <a:pt x="67310" y="49657"/>
                  </a:lnTo>
                  <a:lnTo>
                    <a:pt x="65659" y="50546"/>
                  </a:lnTo>
                  <a:lnTo>
                    <a:pt x="63360" y="50800"/>
                  </a:lnTo>
                  <a:lnTo>
                    <a:pt x="13843" y="50800"/>
                  </a:lnTo>
                  <a:lnTo>
                    <a:pt x="11430" y="50546"/>
                  </a:lnTo>
                  <a:lnTo>
                    <a:pt x="9779" y="49657"/>
                  </a:lnTo>
                  <a:lnTo>
                    <a:pt x="8890" y="48006"/>
                  </a:lnTo>
                  <a:lnTo>
                    <a:pt x="8636" y="45720"/>
                  </a:lnTo>
                  <a:lnTo>
                    <a:pt x="8636" y="13462"/>
                  </a:lnTo>
                  <a:lnTo>
                    <a:pt x="42926" y="8509"/>
                  </a:lnTo>
                  <a:lnTo>
                    <a:pt x="63233" y="8509"/>
                  </a:lnTo>
                  <a:lnTo>
                    <a:pt x="68580" y="45720"/>
                  </a:lnTo>
                  <a:lnTo>
                    <a:pt x="68580" y="889"/>
                  </a:lnTo>
                  <a:lnTo>
                    <a:pt x="64389" y="0"/>
                  </a:lnTo>
                  <a:lnTo>
                    <a:pt x="12827" y="0"/>
                  </a:lnTo>
                  <a:lnTo>
                    <a:pt x="1016" y="7747"/>
                  </a:lnTo>
                  <a:lnTo>
                    <a:pt x="114" y="35179"/>
                  </a:lnTo>
                  <a:lnTo>
                    <a:pt x="0" y="45720"/>
                  </a:lnTo>
                  <a:lnTo>
                    <a:pt x="3810" y="55626"/>
                  </a:lnTo>
                  <a:lnTo>
                    <a:pt x="12954" y="59309"/>
                  </a:lnTo>
                  <a:lnTo>
                    <a:pt x="64389" y="59309"/>
                  </a:lnTo>
                  <a:lnTo>
                    <a:pt x="76060" y="51689"/>
                  </a:lnTo>
                  <a:lnTo>
                    <a:pt x="76200" y="50800"/>
                  </a:lnTo>
                  <a:lnTo>
                    <a:pt x="77216" y="44069"/>
                  </a:lnTo>
                  <a:lnTo>
                    <a:pt x="77216" y="34544"/>
                  </a:lnTo>
                  <a:lnTo>
                    <a:pt x="77584" y="34163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1655" y="4085843"/>
              <a:ext cx="59436" cy="2895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475476" y="4087367"/>
              <a:ext cx="43180" cy="102235"/>
            </a:xfrm>
            <a:custGeom>
              <a:avLst/>
              <a:gdLst/>
              <a:ahLst/>
              <a:cxnLst/>
              <a:rect l="l" t="t" r="r" b="b"/>
              <a:pathLst>
                <a:path w="43179" h="102235">
                  <a:moveTo>
                    <a:pt x="8636" y="82931"/>
                  </a:moveTo>
                  <a:lnTo>
                    <a:pt x="8509" y="78359"/>
                  </a:lnTo>
                  <a:lnTo>
                    <a:pt x="6604" y="76581"/>
                  </a:lnTo>
                  <a:lnTo>
                    <a:pt x="2032" y="76454"/>
                  </a:lnTo>
                  <a:lnTo>
                    <a:pt x="0" y="78486"/>
                  </a:lnTo>
                  <a:lnTo>
                    <a:pt x="254" y="83185"/>
                  </a:lnTo>
                  <a:lnTo>
                    <a:pt x="2159" y="84963"/>
                  </a:lnTo>
                  <a:lnTo>
                    <a:pt x="6731" y="84963"/>
                  </a:lnTo>
                  <a:lnTo>
                    <a:pt x="8636" y="82931"/>
                  </a:lnTo>
                  <a:close/>
                </a:path>
                <a:path w="43179" h="102235">
                  <a:moveTo>
                    <a:pt x="8636" y="2032"/>
                  </a:moveTo>
                  <a:lnTo>
                    <a:pt x="6731" y="127"/>
                  </a:lnTo>
                  <a:lnTo>
                    <a:pt x="2159" y="0"/>
                  </a:lnTo>
                  <a:lnTo>
                    <a:pt x="254" y="1778"/>
                  </a:lnTo>
                  <a:lnTo>
                    <a:pt x="0" y="6477"/>
                  </a:lnTo>
                  <a:lnTo>
                    <a:pt x="1905" y="8509"/>
                  </a:lnTo>
                  <a:lnTo>
                    <a:pt x="6604" y="8509"/>
                  </a:lnTo>
                  <a:lnTo>
                    <a:pt x="8509" y="6604"/>
                  </a:lnTo>
                  <a:lnTo>
                    <a:pt x="8636" y="4318"/>
                  </a:lnTo>
                  <a:lnTo>
                    <a:pt x="8636" y="2032"/>
                  </a:lnTo>
                  <a:close/>
                </a:path>
                <a:path w="43179" h="102235">
                  <a:moveTo>
                    <a:pt x="42545" y="97663"/>
                  </a:moveTo>
                  <a:lnTo>
                    <a:pt x="42164" y="96012"/>
                  </a:lnTo>
                  <a:lnTo>
                    <a:pt x="41275" y="94615"/>
                  </a:lnTo>
                  <a:lnTo>
                    <a:pt x="39624" y="93726"/>
                  </a:lnTo>
                  <a:lnTo>
                    <a:pt x="37592" y="93472"/>
                  </a:lnTo>
                  <a:lnTo>
                    <a:pt x="5207" y="93472"/>
                  </a:lnTo>
                  <a:lnTo>
                    <a:pt x="3048" y="93726"/>
                  </a:lnTo>
                  <a:lnTo>
                    <a:pt x="1524" y="94615"/>
                  </a:lnTo>
                  <a:lnTo>
                    <a:pt x="508" y="95885"/>
                  </a:lnTo>
                  <a:lnTo>
                    <a:pt x="127" y="97536"/>
                  </a:lnTo>
                  <a:lnTo>
                    <a:pt x="381" y="99441"/>
                  </a:lnTo>
                  <a:lnTo>
                    <a:pt x="1397" y="100838"/>
                  </a:lnTo>
                  <a:lnTo>
                    <a:pt x="3048" y="101600"/>
                  </a:lnTo>
                  <a:lnTo>
                    <a:pt x="5207" y="101981"/>
                  </a:lnTo>
                  <a:lnTo>
                    <a:pt x="37592" y="101981"/>
                  </a:lnTo>
                  <a:lnTo>
                    <a:pt x="39624" y="101600"/>
                  </a:lnTo>
                  <a:lnTo>
                    <a:pt x="41275" y="100838"/>
                  </a:lnTo>
                  <a:lnTo>
                    <a:pt x="42164" y="99441"/>
                  </a:lnTo>
                  <a:lnTo>
                    <a:pt x="42545" y="97663"/>
                  </a:lnTo>
                  <a:close/>
                </a:path>
                <a:path w="43179" h="102235">
                  <a:moveTo>
                    <a:pt x="42545" y="21336"/>
                  </a:moveTo>
                  <a:lnTo>
                    <a:pt x="5080" y="17018"/>
                  </a:lnTo>
                  <a:lnTo>
                    <a:pt x="2921" y="17399"/>
                  </a:lnTo>
                  <a:lnTo>
                    <a:pt x="1397" y="18288"/>
                  </a:lnTo>
                  <a:lnTo>
                    <a:pt x="381" y="19558"/>
                  </a:lnTo>
                  <a:lnTo>
                    <a:pt x="127" y="21336"/>
                  </a:lnTo>
                  <a:lnTo>
                    <a:pt x="508" y="23114"/>
                  </a:lnTo>
                  <a:lnTo>
                    <a:pt x="1524" y="24384"/>
                  </a:lnTo>
                  <a:lnTo>
                    <a:pt x="3048" y="25273"/>
                  </a:lnTo>
                  <a:lnTo>
                    <a:pt x="5207" y="25527"/>
                  </a:lnTo>
                  <a:lnTo>
                    <a:pt x="37465" y="25527"/>
                  </a:lnTo>
                  <a:lnTo>
                    <a:pt x="39624" y="25273"/>
                  </a:lnTo>
                  <a:lnTo>
                    <a:pt x="41148" y="24384"/>
                  </a:lnTo>
                  <a:lnTo>
                    <a:pt x="42164" y="23114"/>
                  </a:lnTo>
                  <a:lnTo>
                    <a:pt x="42545" y="21336"/>
                  </a:lnTo>
                  <a:close/>
                </a:path>
                <a:path w="43179" h="102235">
                  <a:moveTo>
                    <a:pt x="42545" y="1905"/>
                  </a:moveTo>
                  <a:lnTo>
                    <a:pt x="40767" y="127"/>
                  </a:lnTo>
                  <a:lnTo>
                    <a:pt x="35941" y="0"/>
                  </a:lnTo>
                  <a:lnTo>
                    <a:pt x="23622" y="0"/>
                  </a:lnTo>
                  <a:lnTo>
                    <a:pt x="18923" y="127"/>
                  </a:lnTo>
                  <a:lnTo>
                    <a:pt x="17145" y="1778"/>
                  </a:lnTo>
                  <a:lnTo>
                    <a:pt x="17018" y="6604"/>
                  </a:lnTo>
                  <a:lnTo>
                    <a:pt x="18796" y="8509"/>
                  </a:lnTo>
                  <a:lnTo>
                    <a:pt x="29845" y="8636"/>
                  </a:lnTo>
                  <a:lnTo>
                    <a:pt x="40767" y="8509"/>
                  </a:lnTo>
                  <a:lnTo>
                    <a:pt x="42545" y="6604"/>
                  </a:lnTo>
                  <a:lnTo>
                    <a:pt x="42545" y="1905"/>
                  </a:lnTo>
                  <a:close/>
                </a:path>
                <a:path w="43179" h="102235">
                  <a:moveTo>
                    <a:pt x="42672" y="78486"/>
                  </a:moveTo>
                  <a:lnTo>
                    <a:pt x="40894" y="76581"/>
                  </a:lnTo>
                  <a:lnTo>
                    <a:pt x="29845" y="76454"/>
                  </a:lnTo>
                  <a:lnTo>
                    <a:pt x="18796" y="76581"/>
                  </a:lnTo>
                  <a:lnTo>
                    <a:pt x="17145" y="78359"/>
                  </a:lnTo>
                  <a:lnTo>
                    <a:pt x="17145" y="83185"/>
                  </a:lnTo>
                  <a:lnTo>
                    <a:pt x="18923" y="84836"/>
                  </a:lnTo>
                  <a:lnTo>
                    <a:pt x="23622" y="84963"/>
                  </a:lnTo>
                  <a:lnTo>
                    <a:pt x="36068" y="84963"/>
                  </a:lnTo>
                  <a:lnTo>
                    <a:pt x="40767" y="84836"/>
                  </a:lnTo>
                  <a:lnTo>
                    <a:pt x="42545" y="83185"/>
                  </a:lnTo>
                  <a:lnTo>
                    <a:pt x="42672" y="78486"/>
                  </a:lnTo>
                  <a:close/>
                </a:path>
              </a:pathLst>
            </a:custGeom>
            <a:solidFill>
              <a:srgbClr val="3C4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8523" y="4238243"/>
              <a:ext cx="38098" cy="28956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130301" y="1640966"/>
            <a:ext cx="4114799" cy="310341"/>
          </a:xfrm>
          <a:prstGeom prst="rect">
            <a:avLst/>
          </a:prstGeom>
          <a:solidFill>
            <a:srgbClr val="EA5254"/>
          </a:solidFill>
        </p:spPr>
        <p:txBody>
          <a:bodyPr vert="horz" wrap="square" lIns="0" tIns="33020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260"/>
              </a:spcBef>
            </a:pPr>
            <a:r>
              <a:rPr lang="ru-RU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 ОБУЧЕНИЯ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sz="half" idx="2"/>
          </p:nvPr>
        </p:nvSpPr>
        <p:spPr>
          <a:xfrm>
            <a:off x="1197051" y="2180970"/>
            <a:ext cx="4608830" cy="411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spc="40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50800" marR="5080" indent="-7620">
              <a:lnSpc>
                <a:spcPct val="158100"/>
              </a:lnSpc>
              <a:spcBef>
                <a:spcPts val="240"/>
              </a:spcBef>
            </a:pPr>
            <a:r>
              <a:rPr lang="ru-RU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</a:p>
          <a:p>
            <a:pPr marL="50800" marR="5080" indent="-7620">
              <a:lnSpc>
                <a:spcPct val="158100"/>
              </a:lnSpc>
              <a:spcBef>
                <a:spcPts val="240"/>
              </a:spcBef>
            </a:pPr>
            <a:r>
              <a:rPr spc="-1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</a:t>
            </a:r>
          </a:p>
          <a:p>
            <a:pPr marL="62865">
              <a:lnSpc>
                <a:spcPct val="100000"/>
              </a:lnSpc>
              <a:spcBef>
                <a:spcPts val="1305"/>
              </a:spcBef>
            </a:pP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Конкурентная</a:t>
            </a:r>
            <a:r>
              <a:rPr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разведка</a:t>
            </a: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spc="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</a:t>
            </a: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ru-RU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  <a:p>
            <a:pPr marL="12700" marR="328295" indent="15240">
              <a:lnSpc>
                <a:spcPct val="168400"/>
              </a:lnSpc>
              <a:spcBef>
                <a:spcPts val="700"/>
              </a:spcBef>
            </a:pPr>
            <a:r>
              <a:rPr lang="ru-RU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Бренд-менеджмент</a:t>
            </a:r>
          </a:p>
          <a:p>
            <a:pPr marL="12700" marR="328295" indent="15240">
              <a:lnSpc>
                <a:spcPct val="168400"/>
              </a:lnSpc>
              <a:spcBef>
                <a:spcPts val="200"/>
              </a:spcBef>
            </a:pPr>
            <a:r>
              <a:rPr spc="-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Тайм</a:t>
            </a:r>
            <a:r>
              <a:rPr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spc="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продающих</a:t>
            </a:r>
            <a:r>
              <a:rPr spc="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</a:t>
            </a:r>
          </a:p>
        </p:txBody>
      </p:sp>
      <p:pic>
        <p:nvPicPr>
          <p:cNvPr id="49" name="object 4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9055" y="5943599"/>
            <a:ext cx="199504" cy="193548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85559" y="5087111"/>
            <a:ext cx="201167" cy="19507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88608" y="5556503"/>
            <a:ext cx="188976" cy="21335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05371" y="6041136"/>
            <a:ext cx="213360" cy="213359"/>
          </a:xfrm>
          <a:prstGeom prst="rect">
            <a:avLst/>
          </a:prstGeom>
        </p:spPr>
      </p:pic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6" name="object 47">
            <a:extLst>
              <a:ext uri="{FF2B5EF4-FFF2-40B4-BE49-F238E27FC236}">
                <a16:creationId xmlns:a16="http://schemas.microsoft.com/office/drawing/2014/main" id="{29DAEB27-4A2F-F083-4A87-75683ECB80F0}"/>
              </a:ext>
            </a:extLst>
          </p:cNvPr>
          <p:cNvSpPr txBox="1"/>
          <p:nvPr/>
        </p:nvSpPr>
        <p:spPr>
          <a:xfrm>
            <a:off x="6796531" y="1646858"/>
            <a:ext cx="4239768" cy="310341"/>
          </a:xfrm>
          <a:prstGeom prst="rect">
            <a:avLst/>
          </a:prstGeom>
          <a:solidFill>
            <a:srgbClr val="EA5254"/>
          </a:solidFill>
        </p:spPr>
        <p:txBody>
          <a:bodyPr vert="horz" wrap="square" lIns="0" tIns="33020" rIns="0" bIns="0" rtlCol="0">
            <a:spAutoFit/>
          </a:bodyPr>
          <a:lstStyle/>
          <a:p>
            <a:pPr marL="349250" algn="ctr">
              <a:lnSpc>
                <a:spcPct val="100000"/>
              </a:lnSpc>
              <a:spcBef>
                <a:spcPts val="260"/>
              </a:spcBef>
            </a:pPr>
            <a:r>
              <a:rPr lang="ru-RU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ГОД ОБУЧЕНИЯ</a:t>
            </a:r>
          </a:p>
        </p:txBody>
      </p:sp>
      <p:sp>
        <p:nvSpPr>
          <p:cNvPr id="46" name="object 48">
            <a:extLst>
              <a:ext uri="{FF2B5EF4-FFF2-40B4-BE49-F238E27FC236}">
                <a16:creationId xmlns:a16="http://schemas.microsoft.com/office/drawing/2014/main" id="{D079AC91-CBC7-FDE5-E6BF-D46F1CB30B07}"/>
              </a:ext>
            </a:extLst>
          </p:cNvPr>
          <p:cNvSpPr txBox="1">
            <a:spLocks/>
          </p:cNvSpPr>
          <p:nvPr/>
        </p:nvSpPr>
        <p:spPr>
          <a:xfrm>
            <a:off x="6737859" y="2180970"/>
            <a:ext cx="4608830" cy="4075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1275">
              <a:spcBef>
                <a:spcPts val="100"/>
              </a:spcBef>
            </a:pPr>
            <a:r>
              <a:rPr lang="ru-RU" kern="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Мастер-классы/тренинги</a:t>
            </a:r>
            <a:endParaRPr lang="ru-RU" kern="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marR="5080" indent="-7620">
              <a:lnSpc>
                <a:spcPct val="158100"/>
              </a:lnSpc>
              <a:spcBef>
                <a:spcPts val="240"/>
              </a:spcBef>
            </a:pPr>
            <a:r>
              <a:rPr lang="ru-RU" kern="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на предприятия</a:t>
            </a:r>
          </a:p>
          <a:p>
            <a:pPr marL="50800" marR="5080" indent="-7620">
              <a:lnSpc>
                <a:spcPct val="158100"/>
              </a:lnSpc>
              <a:spcBef>
                <a:spcPts val="240"/>
              </a:spcBef>
            </a:pPr>
            <a:r>
              <a:rPr lang="ru-RU" kern="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бизнес-планирования</a:t>
            </a:r>
          </a:p>
          <a:p>
            <a:pPr marL="62865">
              <a:spcBef>
                <a:spcPts val="1305"/>
              </a:spcBef>
            </a:pPr>
            <a:r>
              <a:rPr lang="ru-RU" kern="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Маркетинговый план</a:t>
            </a:r>
            <a:endParaRPr lang="ru-RU" kern="0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735"/>
              </a:spcBef>
            </a:pPr>
            <a:r>
              <a:rPr lang="ru-RU" kern="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моделирование</a:t>
            </a:r>
            <a:endParaRPr lang="ru-RU" kern="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475"/>
              </a:spcBef>
            </a:pPr>
            <a:r>
              <a:rPr lang="ru-RU" kern="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грамотность</a:t>
            </a:r>
            <a:endParaRPr lang="ru-RU" kern="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28295" indent="15240">
              <a:lnSpc>
                <a:spcPct val="168400"/>
              </a:lnSpc>
              <a:spcBef>
                <a:spcPts val="700"/>
              </a:spcBef>
            </a:pPr>
            <a:r>
              <a:rPr lang="ru-RU" kern="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маркетинга</a:t>
            </a:r>
          </a:p>
          <a:p>
            <a:pPr marL="12700" marR="328295" indent="15240">
              <a:lnSpc>
                <a:spcPct val="168400"/>
              </a:lnSpc>
              <a:spcBef>
                <a:spcPts val="300"/>
              </a:spcBef>
            </a:pPr>
            <a:r>
              <a:rPr lang="ru-RU" kern="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рынка</a:t>
            </a:r>
            <a:endParaRPr lang="ru-RU" kern="0" spc="-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100"/>
              </a:spcBef>
            </a:pPr>
            <a:r>
              <a:rPr lang="ru-RU" kern="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мышление</a:t>
            </a:r>
            <a:endParaRPr lang="ru-RU" kern="0" spc="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4507" y="252952"/>
            <a:ext cx="5825642" cy="60540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261297"/>
            <a:ext cx="1212842" cy="581604"/>
            <a:chOff x="0" y="6245852"/>
            <a:chExt cx="1210310" cy="580390"/>
          </a:xfrm>
        </p:grpSpPr>
        <p:sp>
          <p:nvSpPr>
            <p:cNvPr id="4" name="object 4"/>
            <p:cNvSpPr/>
            <p:nvPr/>
          </p:nvSpPr>
          <p:spPr>
            <a:xfrm>
              <a:off x="585216" y="6245856"/>
              <a:ext cx="624840" cy="580390"/>
            </a:xfrm>
            <a:custGeom>
              <a:avLst/>
              <a:gdLst/>
              <a:ahLst/>
              <a:cxnLst/>
              <a:rect l="l" t="t" r="r" b="b"/>
              <a:pathLst>
                <a:path w="624840" h="580390">
                  <a:moveTo>
                    <a:pt x="406260" y="67030"/>
                  </a:moveTo>
                  <a:lnTo>
                    <a:pt x="354977" y="0"/>
                  </a:lnTo>
                  <a:lnTo>
                    <a:pt x="0" y="580364"/>
                  </a:lnTo>
                  <a:lnTo>
                    <a:pt x="92456" y="580364"/>
                  </a:lnTo>
                  <a:lnTo>
                    <a:pt x="406260" y="67030"/>
                  </a:lnTo>
                  <a:close/>
                </a:path>
                <a:path w="624840" h="580390">
                  <a:moveTo>
                    <a:pt x="509625" y="202438"/>
                  </a:moveTo>
                  <a:lnTo>
                    <a:pt x="458597" y="135305"/>
                  </a:lnTo>
                  <a:lnTo>
                    <a:pt x="186677" y="580364"/>
                  </a:lnTo>
                  <a:lnTo>
                    <a:pt x="278841" y="580364"/>
                  </a:lnTo>
                  <a:lnTo>
                    <a:pt x="509625" y="202438"/>
                  </a:lnTo>
                  <a:close/>
                </a:path>
                <a:path w="624840" h="580390">
                  <a:moveTo>
                    <a:pt x="624255" y="350951"/>
                  </a:moveTo>
                  <a:lnTo>
                    <a:pt x="573036" y="283413"/>
                  </a:lnTo>
                  <a:lnTo>
                    <a:pt x="390461" y="580364"/>
                  </a:lnTo>
                  <a:lnTo>
                    <a:pt x="483247" y="580364"/>
                  </a:lnTo>
                  <a:lnTo>
                    <a:pt x="624255" y="350951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 sz="1804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45856"/>
              <a:ext cx="1210310" cy="351790"/>
            </a:xfrm>
            <a:custGeom>
              <a:avLst/>
              <a:gdLst/>
              <a:ahLst/>
              <a:cxnLst/>
              <a:rect l="l" t="t" r="r" b="b"/>
              <a:pathLst>
                <a:path w="1210310" h="351790">
                  <a:moveTo>
                    <a:pt x="991920" y="67170"/>
                  </a:moveTo>
                  <a:lnTo>
                    <a:pt x="940612" y="38"/>
                  </a:lnTo>
                  <a:lnTo>
                    <a:pt x="0" y="0"/>
                  </a:lnTo>
                  <a:lnTo>
                    <a:pt x="0" y="67195"/>
                  </a:lnTo>
                  <a:lnTo>
                    <a:pt x="991920" y="67170"/>
                  </a:lnTo>
                  <a:close/>
                </a:path>
                <a:path w="1210310" h="351790">
                  <a:moveTo>
                    <a:pt x="1095311" y="202742"/>
                  </a:moveTo>
                  <a:lnTo>
                    <a:pt x="1044282" y="135547"/>
                  </a:lnTo>
                  <a:lnTo>
                    <a:pt x="0" y="135496"/>
                  </a:lnTo>
                  <a:lnTo>
                    <a:pt x="0" y="202755"/>
                  </a:lnTo>
                  <a:lnTo>
                    <a:pt x="1095311" y="202742"/>
                  </a:lnTo>
                  <a:close/>
                </a:path>
                <a:path w="1210310" h="351790">
                  <a:moveTo>
                    <a:pt x="1209979" y="351485"/>
                  </a:moveTo>
                  <a:lnTo>
                    <a:pt x="1158748" y="283845"/>
                  </a:lnTo>
                  <a:lnTo>
                    <a:pt x="0" y="283870"/>
                  </a:lnTo>
                  <a:lnTo>
                    <a:pt x="0" y="351485"/>
                  </a:lnTo>
                  <a:lnTo>
                    <a:pt x="1209979" y="351485"/>
                  </a:lnTo>
                  <a:close/>
                </a:path>
              </a:pathLst>
            </a:custGeom>
            <a:solidFill>
              <a:srgbClr val="EA5355"/>
            </a:solidFill>
          </p:spPr>
          <p:txBody>
            <a:bodyPr wrap="square" lIns="0" tIns="0" rIns="0" bIns="0" rtlCol="0"/>
            <a:lstStyle/>
            <a:p>
              <a:endParaRPr sz="1804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59699" y="112323"/>
            <a:ext cx="4406901" cy="937976"/>
          </a:xfrm>
          <a:prstGeom prst="rect">
            <a:avLst/>
          </a:prstGeom>
        </p:spPr>
        <p:txBody>
          <a:bodyPr vert="horz" wrap="square" lIns="0" tIns="12727" rIns="0" bIns="0" rtlCol="0">
            <a:spAutoFit/>
          </a:bodyPr>
          <a:lstStyle/>
          <a:p>
            <a:pPr marL="12727">
              <a:spcBef>
                <a:spcPts val="100"/>
              </a:spcBef>
            </a:pPr>
            <a:r>
              <a:rPr sz="3006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sz="3006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sz="30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0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0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3006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2022/2023</a:t>
            </a:r>
            <a:r>
              <a:rPr sz="30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6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</a:t>
            </a:r>
            <a:r>
              <a:rPr sz="30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6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sz="300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94121" y="6454231"/>
            <a:ext cx="392615" cy="392615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195709" y="0"/>
                </a:moveTo>
                <a:lnTo>
                  <a:pt x="150875" y="5180"/>
                </a:lnTo>
                <a:lnTo>
                  <a:pt x="109602" y="19886"/>
                </a:lnTo>
                <a:lnTo>
                  <a:pt x="73281" y="42988"/>
                </a:lnTo>
                <a:lnTo>
                  <a:pt x="43055" y="73289"/>
                </a:lnTo>
                <a:lnTo>
                  <a:pt x="19940" y="109623"/>
                </a:lnTo>
                <a:lnTo>
                  <a:pt x="5209" y="150811"/>
                </a:lnTo>
                <a:lnTo>
                  <a:pt x="0" y="195681"/>
                </a:lnTo>
                <a:lnTo>
                  <a:pt x="763" y="202032"/>
                </a:lnTo>
                <a:lnTo>
                  <a:pt x="0" y="202032"/>
                </a:lnTo>
                <a:lnTo>
                  <a:pt x="0" y="389520"/>
                </a:lnTo>
                <a:lnTo>
                  <a:pt x="179707" y="389520"/>
                </a:lnTo>
                <a:lnTo>
                  <a:pt x="195709" y="391363"/>
                </a:lnTo>
                <a:lnTo>
                  <a:pt x="211711" y="389520"/>
                </a:lnTo>
                <a:lnTo>
                  <a:pt x="391416" y="389520"/>
                </a:lnTo>
                <a:lnTo>
                  <a:pt x="391416" y="202032"/>
                </a:lnTo>
                <a:lnTo>
                  <a:pt x="390653" y="202032"/>
                </a:lnTo>
                <a:lnTo>
                  <a:pt x="391416" y="195681"/>
                </a:lnTo>
                <a:lnTo>
                  <a:pt x="386208" y="150811"/>
                </a:lnTo>
                <a:lnTo>
                  <a:pt x="371476" y="109623"/>
                </a:lnTo>
                <a:lnTo>
                  <a:pt x="348361" y="73289"/>
                </a:lnTo>
                <a:lnTo>
                  <a:pt x="318135" y="42988"/>
                </a:lnTo>
                <a:lnTo>
                  <a:pt x="281688" y="19886"/>
                </a:lnTo>
                <a:lnTo>
                  <a:pt x="240540" y="5180"/>
                </a:lnTo>
                <a:lnTo>
                  <a:pt x="19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4"/>
          </a:p>
        </p:txBody>
      </p:sp>
      <p:sp>
        <p:nvSpPr>
          <p:cNvPr id="8" name="object 8"/>
          <p:cNvSpPr txBox="1"/>
          <p:nvPr/>
        </p:nvSpPr>
        <p:spPr>
          <a:xfrm>
            <a:off x="3370300" y="1913580"/>
            <a:ext cx="1905166" cy="275650"/>
          </a:xfrm>
          <a:prstGeom prst="rect">
            <a:avLst/>
          </a:prstGeom>
          <a:solidFill>
            <a:srgbClr val="3E568F"/>
          </a:solidFill>
        </p:spPr>
        <p:txBody>
          <a:bodyPr vert="horz" wrap="square" lIns="0" tIns="12727" rIns="0" bIns="0" rtlCol="0">
            <a:spAutoFit/>
          </a:bodyPr>
          <a:lstStyle/>
          <a:p>
            <a:pPr marL="89087">
              <a:spcBef>
                <a:spcPts val="100"/>
              </a:spcBef>
            </a:pPr>
            <a:r>
              <a:rPr sz="1704" b="1" dirty="0">
                <a:solidFill>
                  <a:srgbClr val="FFFFFF"/>
                </a:solidFill>
                <a:latin typeface="Arial"/>
                <a:cs typeface="Arial"/>
              </a:rPr>
              <a:t>Краснотурьинск</a:t>
            </a:r>
            <a:endParaRPr sz="170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8311" y="2412696"/>
            <a:ext cx="1807809" cy="275008"/>
          </a:xfrm>
          <a:prstGeom prst="rect">
            <a:avLst/>
          </a:prstGeom>
          <a:solidFill>
            <a:srgbClr val="3E568F"/>
          </a:solidFill>
        </p:spPr>
        <p:txBody>
          <a:bodyPr vert="horz" wrap="square" lIns="0" tIns="12090" rIns="0" bIns="0" rtlCol="0">
            <a:spAutoFit/>
          </a:bodyPr>
          <a:lstStyle/>
          <a:p>
            <a:pPr marL="68088">
              <a:spcBef>
                <a:spcPts val="95"/>
              </a:spcBef>
            </a:pPr>
            <a:r>
              <a:rPr sz="1704" b="1" spc="-5" dirty="0">
                <a:solidFill>
                  <a:srgbClr val="FFFFFF"/>
                </a:solidFill>
                <a:latin typeface="Arial"/>
                <a:cs typeface="Arial"/>
              </a:rPr>
              <a:t>Верхняя</a:t>
            </a:r>
            <a:r>
              <a:rPr sz="1704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4" b="1" spc="5" dirty="0">
                <a:solidFill>
                  <a:srgbClr val="FFFFFF"/>
                </a:solidFill>
                <a:latin typeface="Arial"/>
                <a:cs typeface="Arial"/>
              </a:rPr>
              <a:t>Салда</a:t>
            </a:r>
            <a:endParaRPr sz="1704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156" y="3098578"/>
            <a:ext cx="1610547" cy="278221"/>
          </a:xfrm>
          <a:prstGeom prst="rect">
            <a:avLst/>
          </a:prstGeom>
          <a:solidFill>
            <a:srgbClr val="3E568F"/>
          </a:solidFill>
        </p:spPr>
        <p:txBody>
          <a:bodyPr vert="horz" wrap="square" lIns="0" tIns="15272" rIns="0" bIns="0" rtlCol="0">
            <a:spAutoFit/>
          </a:bodyPr>
          <a:lstStyle/>
          <a:p>
            <a:pPr marL="32452">
              <a:spcBef>
                <a:spcPts val="120"/>
              </a:spcBef>
            </a:pPr>
            <a:r>
              <a:rPr sz="1704" b="1" dirty="0">
                <a:solidFill>
                  <a:srgbClr val="FFFFFF"/>
                </a:solidFill>
                <a:latin typeface="Arial"/>
                <a:cs typeface="Arial"/>
              </a:rPr>
              <a:t>Нижний</a:t>
            </a:r>
            <a:r>
              <a:rPr sz="1704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4" b="1" spc="-10" dirty="0">
                <a:solidFill>
                  <a:srgbClr val="FFFFFF"/>
                </a:solidFill>
                <a:latin typeface="Arial"/>
                <a:cs typeface="Arial"/>
              </a:rPr>
              <a:t>Тагил</a:t>
            </a:r>
            <a:endParaRPr sz="1704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7765" y="4306007"/>
            <a:ext cx="1560277" cy="276294"/>
          </a:xfrm>
          <a:prstGeom prst="rect">
            <a:avLst/>
          </a:prstGeom>
          <a:solidFill>
            <a:srgbClr val="3E568F"/>
          </a:solidFill>
        </p:spPr>
        <p:txBody>
          <a:bodyPr vert="horz" wrap="square" lIns="0" tIns="13363" rIns="0" bIns="0" rtlCol="0">
            <a:spAutoFit/>
          </a:bodyPr>
          <a:lstStyle/>
          <a:p>
            <a:pPr marL="59815">
              <a:spcBef>
                <a:spcPts val="105"/>
              </a:spcBef>
            </a:pPr>
            <a:r>
              <a:rPr sz="1704" b="1" spc="-5" dirty="0">
                <a:solidFill>
                  <a:srgbClr val="FFFFFF"/>
                </a:solidFill>
                <a:latin typeface="Arial"/>
                <a:cs typeface="Arial"/>
              </a:rPr>
              <a:t>Новоуральск</a:t>
            </a:r>
            <a:endParaRPr sz="170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5718" y="4598401"/>
            <a:ext cx="1606729" cy="281434"/>
          </a:xfrm>
          <a:prstGeom prst="rect">
            <a:avLst/>
          </a:prstGeom>
          <a:solidFill>
            <a:srgbClr val="3E568F"/>
          </a:solidFill>
        </p:spPr>
        <p:txBody>
          <a:bodyPr vert="horz" wrap="square" lIns="0" tIns="18454" rIns="0" bIns="0" rtlCol="0">
            <a:spAutoFit/>
          </a:bodyPr>
          <a:lstStyle/>
          <a:p>
            <a:pPr marL="50270">
              <a:spcBef>
                <a:spcPts val="145"/>
              </a:spcBef>
            </a:pPr>
            <a:r>
              <a:rPr sz="1704" b="1" spc="-5" dirty="0">
                <a:solidFill>
                  <a:srgbClr val="FFFFFF"/>
                </a:solidFill>
                <a:latin typeface="Arial"/>
                <a:cs typeface="Arial"/>
              </a:rPr>
              <a:t>Екатеринбург</a:t>
            </a:r>
            <a:endParaRPr sz="170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6497" y="4925140"/>
            <a:ext cx="1221751" cy="275650"/>
          </a:xfrm>
          <a:prstGeom prst="rect">
            <a:avLst/>
          </a:prstGeom>
          <a:solidFill>
            <a:srgbClr val="3E568F"/>
          </a:solidFill>
        </p:spPr>
        <p:txBody>
          <a:bodyPr vert="horz" wrap="square" lIns="0" tIns="12727" rIns="0" bIns="0" rtlCol="0">
            <a:spAutoFit/>
          </a:bodyPr>
          <a:lstStyle/>
          <a:p>
            <a:pPr marL="57270">
              <a:spcBef>
                <a:spcPts val="100"/>
              </a:spcBef>
            </a:pPr>
            <a:r>
              <a:rPr sz="1704" b="1" spc="-5" dirty="0">
                <a:solidFill>
                  <a:srgbClr val="FFFFFF"/>
                </a:solidFill>
                <a:latin typeface="Arial"/>
                <a:cs typeface="Arial"/>
              </a:rPr>
              <a:t>Заречный</a:t>
            </a:r>
            <a:endParaRPr sz="1704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4932" y="5224546"/>
            <a:ext cx="2222695" cy="271795"/>
          </a:xfrm>
          <a:prstGeom prst="rect">
            <a:avLst/>
          </a:prstGeom>
          <a:solidFill>
            <a:srgbClr val="3E568F"/>
          </a:solidFill>
        </p:spPr>
        <p:txBody>
          <a:bodyPr vert="horz" wrap="square" lIns="0" tIns="8909" rIns="0" bIns="0" rtlCol="0">
            <a:spAutoFit/>
          </a:bodyPr>
          <a:lstStyle/>
          <a:p>
            <a:pPr marL="50270">
              <a:spcBef>
                <a:spcPts val="70"/>
              </a:spcBef>
            </a:pPr>
            <a:r>
              <a:rPr sz="1704" b="1" spc="-5" dirty="0">
                <a:solidFill>
                  <a:srgbClr val="FFFFFF"/>
                </a:solidFill>
                <a:latin typeface="Arial"/>
                <a:cs typeface="Arial"/>
              </a:rPr>
              <a:t>Каменск-Уральский</a:t>
            </a:r>
            <a:endParaRPr sz="1704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86785" y="4702645"/>
            <a:ext cx="1669725" cy="299711"/>
          </a:xfrm>
          <a:custGeom>
            <a:avLst/>
            <a:gdLst/>
            <a:ahLst/>
            <a:cxnLst/>
            <a:rect l="l" t="t" r="r" b="b"/>
            <a:pathLst>
              <a:path w="1666239" h="299085">
                <a:moveTo>
                  <a:pt x="1665846" y="0"/>
                </a:moveTo>
                <a:lnTo>
                  <a:pt x="0" y="0"/>
                </a:lnTo>
                <a:lnTo>
                  <a:pt x="0" y="298781"/>
                </a:lnTo>
                <a:lnTo>
                  <a:pt x="1665846" y="298781"/>
                </a:lnTo>
                <a:lnTo>
                  <a:pt x="1665846" y="0"/>
                </a:lnTo>
                <a:close/>
              </a:path>
            </a:pathLst>
          </a:custGeom>
          <a:solidFill>
            <a:srgbClr val="3E568F"/>
          </a:solidFill>
        </p:spPr>
        <p:txBody>
          <a:bodyPr wrap="square" lIns="0" tIns="0" rIns="0" bIns="0" rtlCol="0"/>
          <a:lstStyle/>
          <a:p>
            <a:endParaRPr sz="1804"/>
          </a:p>
        </p:txBody>
      </p:sp>
      <p:sp>
        <p:nvSpPr>
          <p:cNvPr id="16" name="object 16"/>
          <p:cNvSpPr txBox="1"/>
          <p:nvPr/>
        </p:nvSpPr>
        <p:spPr>
          <a:xfrm>
            <a:off x="3186785" y="4693713"/>
            <a:ext cx="1669725" cy="285711"/>
          </a:xfrm>
          <a:prstGeom prst="rect">
            <a:avLst/>
          </a:prstGeom>
        </p:spPr>
        <p:txBody>
          <a:bodyPr vert="horz" wrap="square" lIns="0" tIns="12727" rIns="0" bIns="0" rtlCol="0">
            <a:spAutoFit/>
          </a:bodyPr>
          <a:lstStyle/>
          <a:p>
            <a:pPr marL="48998">
              <a:spcBef>
                <a:spcPts val="100"/>
              </a:spcBef>
            </a:pPr>
            <a:r>
              <a:rPr sz="1704" b="1" spc="-5" dirty="0">
                <a:solidFill>
                  <a:srgbClr val="FFFFFF"/>
                </a:solidFill>
                <a:latin typeface="Arial"/>
                <a:cs typeface="Arial"/>
              </a:rPr>
              <a:t>Первоуральск</a:t>
            </a:r>
            <a:endParaRPr sz="170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11804" y="5204759"/>
            <a:ext cx="1306382" cy="282076"/>
          </a:xfrm>
          <a:prstGeom prst="rect">
            <a:avLst/>
          </a:prstGeom>
          <a:solidFill>
            <a:srgbClr val="3E568F"/>
          </a:solidFill>
        </p:spPr>
        <p:txBody>
          <a:bodyPr vert="horz" wrap="square" lIns="0" tIns="19090" rIns="0" bIns="0" rtlCol="0">
            <a:spAutoFit/>
          </a:bodyPr>
          <a:lstStyle/>
          <a:p>
            <a:pPr marL="68088">
              <a:spcBef>
                <a:spcPts val="150"/>
              </a:spcBef>
            </a:pPr>
            <a:r>
              <a:rPr sz="1704" b="1" spc="-15" dirty="0">
                <a:solidFill>
                  <a:srgbClr val="FFFFFF"/>
                </a:solidFill>
                <a:latin typeface="Arial"/>
                <a:cs typeface="Arial"/>
              </a:rPr>
              <a:t>Полевской</a:t>
            </a:r>
            <a:endParaRPr sz="1704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66723" y="5087233"/>
            <a:ext cx="1730176" cy="299711"/>
          </a:xfrm>
          <a:custGeom>
            <a:avLst/>
            <a:gdLst/>
            <a:ahLst/>
            <a:cxnLst/>
            <a:rect l="l" t="t" r="r" b="b"/>
            <a:pathLst>
              <a:path w="1726564" h="299085">
                <a:moveTo>
                  <a:pt x="1726440" y="0"/>
                </a:moveTo>
                <a:lnTo>
                  <a:pt x="0" y="0"/>
                </a:lnTo>
                <a:lnTo>
                  <a:pt x="0" y="298781"/>
                </a:lnTo>
                <a:lnTo>
                  <a:pt x="1726440" y="298781"/>
                </a:lnTo>
                <a:lnTo>
                  <a:pt x="1726440" y="0"/>
                </a:lnTo>
                <a:close/>
              </a:path>
            </a:pathLst>
          </a:custGeom>
          <a:solidFill>
            <a:srgbClr val="3E568F"/>
          </a:solidFill>
        </p:spPr>
        <p:txBody>
          <a:bodyPr wrap="square" lIns="0" tIns="0" rIns="0" bIns="0" rtlCol="0"/>
          <a:lstStyle/>
          <a:p>
            <a:endParaRPr sz="1804"/>
          </a:p>
        </p:txBody>
      </p:sp>
      <p:sp>
        <p:nvSpPr>
          <p:cNvPr id="19" name="object 19"/>
          <p:cNvSpPr txBox="1"/>
          <p:nvPr/>
        </p:nvSpPr>
        <p:spPr>
          <a:xfrm>
            <a:off x="1766723" y="5075898"/>
            <a:ext cx="1730176" cy="285711"/>
          </a:xfrm>
          <a:prstGeom prst="rect">
            <a:avLst/>
          </a:prstGeom>
        </p:spPr>
        <p:txBody>
          <a:bodyPr vert="horz" wrap="square" lIns="0" tIns="12727" rIns="0" bIns="0" rtlCol="0">
            <a:spAutoFit/>
          </a:bodyPr>
          <a:lstStyle/>
          <a:p>
            <a:pPr marL="54725">
              <a:spcBef>
                <a:spcPts val="100"/>
              </a:spcBef>
            </a:pPr>
            <a:r>
              <a:rPr sz="1704" b="1" spc="-5" dirty="0">
                <a:solidFill>
                  <a:srgbClr val="FFFFFF"/>
                </a:solidFill>
                <a:latin typeface="Arial"/>
                <a:cs typeface="Arial"/>
              </a:rPr>
              <a:t>Красноуфимск</a:t>
            </a:r>
            <a:endParaRPr sz="1704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63" rIns="0" bIns="0" rtlCol="0">
            <a:spAutoFit/>
          </a:bodyPr>
          <a:lstStyle/>
          <a:p>
            <a:pPr marL="38180">
              <a:spcBef>
                <a:spcPts val="160"/>
              </a:spcBef>
            </a:pPr>
            <a:fld id="{81D60167-4931-47E6-BA6A-407CBD079E47}" type="slidenum">
              <a:rPr dirty="0"/>
              <a:pPr marL="38180">
                <a:spcBef>
                  <a:spcPts val="160"/>
                </a:spcBef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0544" y="945531"/>
            <a:ext cx="6879972" cy="666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250" spc="-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425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25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425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-2022 гг.</a:t>
            </a:r>
            <a:endParaRPr sz="4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259067"/>
            <a:ext cx="1210310" cy="580390"/>
            <a:chOff x="0" y="6259067"/>
            <a:chExt cx="1210310" cy="580390"/>
          </a:xfrm>
        </p:grpSpPr>
        <p:sp>
          <p:nvSpPr>
            <p:cNvPr id="4" name="object 4"/>
            <p:cNvSpPr/>
            <p:nvPr/>
          </p:nvSpPr>
          <p:spPr>
            <a:xfrm>
              <a:off x="585216" y="6259067"/>
              <a:ext cx="624840" cy="580390"/>
            </a:xfrm>
            <a:custGeom>
              <a:avLst/>
              <a:gdLst/>
              <a:ahLst/>
              <a:cxnLst/>
              <a:rect l="l" t="t" r="r" b="b"/>
              <a:pathLst>
                <a:path w="624840" h="580390">
                  <a:moveTo>
                    <a:pt x="406260" y="67030"/>
                  </a:moveTo>
                  <a:lnTo>
                    <a:pt x="354977" y="0"/>
                  </a:lnTo>
                  <a:lnTo>
                    <a:pt x="0" y="580364"/>
                  </a:lnTo>
                  <a:lnTo>
                    <a:pt x="92456" y="580364"/>
                  </a:lnTo>
                  <a:lnTo>
                    <a:pt x="406260" y="67030"/>
                  </a:lnTo>
                  <a:close/>
                </a:path>
                <a:path w="624840" h="580390">
                  <a:moveTo>
                    <a:pt x="509625" y="202438"/>
                  </a:moveTo>
                  <a:lnTo>
                    <a:pt x="458597" y="135305"/>
                  </a:lnTo>
                  <a:lnTo>
                    <a:pt x="186677" y="580364"/>
                  </a:lnTo>
                  <a:lnTo>
                    <a:pt x="278841" y="580364"/>
                  </a:lnTo>
                  <a:lnTo>
                    <a:pt x="509625" y="202438"/>
                  </a:lnTo>
                  <a:close/>
                </a:path>
                <a:path w="624840" h="580390">
                  <a:moveTo>
                    <a:pt x="624255" y="350951"/>
                  </a:moveTo>
                  <a:lnTo>
                    <a:pt x="573036" y="283413"/>
                  </a:lnTo>
                  <a:lnTo>
                    <a:pt x="390461" y="580364"/>
                  </a:lnTo>
                  <a:lnTo>
                    <a:pt x="483247" y="580364"/>
                  </a:lnTo>
                  <a:lnTo>
                    <a:pt x="624255" y="350951"/>
                  </a:lnTo>
                  <a:close/>
                </a:path>
              </a:pathLst>
            </a:custGeom>
            <a:solidFill>
              <a:srgbClr val="424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59067"/>
              <a:ext cx="1210310" cy="351790"/>
            </a:xfrm>
            <a:custGeom>
              <a:avLst/>
              <a:gdLst/>
              <a:ahLst/>
              <a:cxnLst/>
              <a:rect l="l" t="t" r="r" b="b"/>
              <a:pathLst>
                <a:path w="1210310" h="351790">
                  <a:moveTo>
                    <a:pt x="991920" y="67170"/>
                  </a:moveTo>
                  <a:lnTo>
                    <a:pt x="940612" y="38"/>
                  </a:lnTo>
                  <a:lnTo>
                    <a:pt x="0" y="0"/>
                  </a:lnTo>
                  <a:lnTo>
                    <a:pt x="0" y="67195"/>
                  </a:lnTo>
                  <a:lnTo>
                    <a:pt x="991920" y="67170"/>
                  </a:lnTo>
                  <a:close/>
                </a:path>
                <a:path w="1210310" h="351790">
                  <a:moveTo>
                    <a:pt x="1095311" y="202742"/>
                  </a:moveTo>
                  <a:lnTo>
                    <a:pt x="1044282" y="135547"/>
                  </a:lnTo>
                  <a:lnTo>
                    <a:pt x="0" y="135496"/>
                  </a:lnTo>
                  <a:lnTo>
                    <a:pt x="0" y="202755"/>
                  </a:lnTo>
                  <a:lnTo>
                    <a:pt x="1095311" y="202742"/>
                  </a:lnTo>
                  <a:close/>
                </a:path>
                <a:path w="1210310" h="351790">
                  <a:moveTo>
                    <a:pt x="1209979" y="351485"/>
                  </a:moveTo>
                  <a:lnTo>
                    <a:pt x="1158748" y="283845"/>
                  </a:lnTo>
                  <a:lnTo>
                    <a:pt x="0" y="283870"/>
                  </a:lnTo>
                  <a:lnTo>
                    <a:pt x="0" y="351485"/>
                  </a:lnTo>
                  <a:lnTo>
                    <a:pt x="1209979" y="351485"/>
                  </a:lnTo>
                  <a:close/>
                </a:path>
              </a:pathLst>
            </a:custGeom>
            <a:solidFill>
              <a:srgbClr val="EA5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9787" y="702563"/>
            <a:ext cx="880872" cy="11521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94814" y="2333067"/>
            <a:ext cx="1780539" cy="12528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5100" b="1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475</a:t>
            </a:r>
            <a:endParaRPr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35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sz="2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1165" y="2333067"/>
            <a:ext cx="1185545" cy="12528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595"/>
              </a:spcBef>
            </a:pPr>
            <a:r>
              <a:rPr sz="5100" b="1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350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sz="2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60942" y="2333067"/>
            <a:ext cx="772795" cy="12528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5100" b="1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">
              <a:lnSpc>
                <a:spcPct val="100000"/>
              </a:lnSpc>
              <a:spcBef>
                <a:spcPts val="229"/>
              </a:spcBef>
            </a:pPr>
            <a:r>
              <a:rPr sz="2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sz="235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35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350" spc="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sz="2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8858" y="3785528"/>
            <a:ext cx="2924175" cy="19659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585"/>
              </a:spcBef>
            </a:pPr>
            <a:r>
              <a:rPr sz="5100" b="1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985" algn="ctr">
              <a:lnSpc>
                <a:spcPct val="100000"/>
              </a:lnSpc>
              <a:spcBef>
                <a:spcPts val="229"/>
              </a:spcBef>
            </a:pPr>
            <a:r>
              <a:rPr sz="2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</a:t>
            </a:r>
          </a:p>
          <a:p>
            <a:pPr marL="12700" marR="5080" algn="ctr">
              <a:lnSpc>
                <a:spcPct val="100000"/>
              </a:lnSpc>
              <a:spcBef>
                <a:spcPts val="1540"/>
              </a:spcBef>
            </a:pPr>
            <a:r>
              <a:rPr sz="17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Полевской,</a:t>
            </a:r>
            <a:r>
              <a:rPr sz="1700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Краснотурьинск, </a:t>
            </a:r>
            <a:r>
              <a:rPr sz="1700" spc="-40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</a:t>
            </a:r>
            <a:endParaRPr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3255" y="3785528"/>
            <a:ext cx="2704465" cy="170688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5100" b="1" dirty="0">
                <a:solidFill>
                  <a:srgbClr val="EA5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235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sz="2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17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  <a:r>
              <a:rPr sz="17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классы,</a:t>
            </a:r>
            <a:r>
              <a:rPr sz="1700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endParaRPr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88735" y="6451091"/>
            <a:ext cx="391795" cy="391795"/>
          </a:xfrm>
          <a:custGeom>
            <a:avLst/>
            <a:gdLst/>
            <a:ahLst/>
            <a:cxnLst/>
            <a:rect l="l" t="t" r="r" b="b"/>
            <a:pathLst>
              <a:path w="391795" h="391795">
                <a:moveTo>
                  <a:pt x="195706" y="0"/>
                </a:moveTo>
                <a:lnTo>
                  <a:pt x="150875" y="5181"/>
                </a:lnTo>
                <a:lnTo>
                  <a:pt x="109600" y="19888"/>
                </a:lnTo>
                <a:lnTo>
                  <a:pt x="73278" y="42989"/>
                </a:lnTo>
                <a:lnTo>
                  <a:pt x="43052" y="73291"/>
                </a:lnTo>
                <a:lnTo>
                  <a:pt x="19938" y="109626"/>
                </a:lnTo>
                <a:lnTo>
                  <a:pt x="5206" y="150812"/>
                </a:lnTo>
                <a:lnTo>
                  <a:pt x="0" y="195681"/>
                </a:lnTo>
                <a:lnTo>
                  <a:pt x="762" y="202031"/>
                </a:lnTo>
                <a:lnTo>
                  <a:pt x="0" y="202031"/>
                </a:lnTo>
                <a:lnTo>
                  <a:pt x="0" y="389521"/>
                </a:lnTo>
                <a:lnTo>
                  <a:pt x="179704" y="389521"/>
                </a:lnTo>
                <a:lnTo>
                  <a:pt x="195706" y="391362"/>
                </a:lnTo>
                <a:lnTo>
                  <a:pt x="211709" y="389521"/>
                </a:lnTo>
                <a:lnTo>
                  <a:pt x="391413" y="389521"/>
                </a:lnTo>
                <a:lnTo>
                  <a:pt x="391413" y="202031"/>
                </a:lnTo>
                <a:lnTo>
                  <a:pt x="390651" y="202031"/>
                </a:lnTo>
                <a:lnTo>
                  <a:pt x="391413" y="195681"/>
                </a:lnTo>
                <a:lnTo>
                  <a:pt x="386206" y="150812"/>
                </a:lnTo>
                <a:lnTo>
                  <a:pt x="371475" y="109626"/>
                </a:lnTo>
                <a:lnTo>
                  <a:pt x="348361" y="73291"/>
                </a:lnTo>
                <a:lnTo>
                  <a:pt x="318135" y="42989"/>
                </a:lnTo>
                <a:lnTo>
                  <a:pt x="281686" y="19888"/>
                </a:lnTo>
                <a:lnTo>
                  <a:pt x="240537" y="5181"/>
                </a:lnTo>
                <a:lnTo>
                  <a:pt x="195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355</Words>
  <Application>Microsoft Office PowerPoint</Application>
  <PresentationFormat>Произвольный</PresentationFormat>
  <Paragraphs>141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Roboto</vt:lpstr>
      <vt:lpstr>Times New Roman</vt:lpstr>
      <vt:lpstr>Wingdings</vt:lpstr>
      <vt:lpstr>Office Theme</vt:lpstr>
      <vt:lpstr>Презентация PowerPoint</vt:lpstr>
      <vt:lpstr>Презентация PowerPoint</vt:lpstr>
      <vt:lpstr>Задачи проекта</vt:lpstr>
      <vt:lpstr>Методы и инструменты обучения</vt:lpstr>
      <vt:lpstr>Экосистема проекта</vt:lpstr>
      <vt:lpstr>Преподавательский состав</vt:lpstr>
      <vt:lpstr>Развитие профессиональных навыков  и личностных качеств</vt:lpstr>
      <vt:lpstr>География проекта  в 2022/2023 учебном году</vt:lpstr>
      <vt:lpstr>Результаты  2021-2022 гг.</vt:lpstr>
      <vt:lpstr>Презентация PowerPoint</vt:lpstr>
      <vt:lpstr>Стратегия  проекта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Ушаков</dc:creator>
  <cp:lastModifiedBy>Анастасия .</cp:lastModifiedBy>
  <cp:revision>2</cp:revision>
  <dcterms:created xsi:type="dcterms:W3CDTF">2023-07-19T12:18:47Z</dcterms:created>
  <dcterms:modified xsi:type="dcterms:W3CDTF">2023-07-20T10:12:08Z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2023-07-19T00:00:00Z</vt:filetime>
  </property>
</Properties>
</file>